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 id="2147483692" r:id="rId2"/>
  </p:sldMasterIdLst>
  <p:notesMasterIdLst>
    <p:notesMasterId r:id="rId27"/>
  </p:notesMasterIdLst>
  <p:sldIdLst>
    <p:sldId id="256" r:id="rId3"/>
    <p:sldId id="424" r:id="rId4"/>
    <p:sldId id="739" r:id="rId5"/>
    <p:sldId id="601" r:id="rId6"/>
    <p:sldId id="704" r:id="rId7"/>
    <p:sldId id="485" r:id="rId8"/>
    <p:sldId id="660" r:id="rId9"/>
    <p:sldId id="707" r:id="rId10"/>
    <p:sldId id="708" r:id="rId11"/>
    <p:sldId id="721" r:id="rId12"/>
    <p:sldId id="732" r:id="rId13"/>
    <p:sldId id="733" r:id="rId14"/>
    <p:sldId id="734" r:id="rId15"/>
    <p:sldId id="709" r:id="rId16"/>
    <p:sldId id="710" r:id="rId17"/>
    <p:sldId id="742" r:id="rId18"/>
    <p:sldId id="740" r:id="rId19"/>
    <p:sldId id="735" r:id="rId20"/>
    <p:sldId id="736" r:id="rId21"/>
    <p:sldId id="716" r:id="rId22"/>
    <p:sldId id="717" r:id="rId23"/>
    <p:sldId id="725" r:id="rId24"/>
    <p:sldId id="316" r:id="rId25"/>
    <p:sldId id="728" r:id="rId26"/>
  </p:sldIdLst>
  <p:sldSz cx="9144000" cy="5143500" type="screen16x9"/>
  <p:notesSz cx="6797675" cy="9926638"/>
  <p:embeddedFontLst>
    <p:embeddedFont>
      <p:font typeface="Bellota Text" panose="020B060402020202020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Indie Flower" panose="020B0604020202020204" charset="0"/>
      <p:regular r:id="rId36"/>
    </p:embeddedFont>
    <p:embeddedFont>
      <p:font typeface="Merienda One" panose="02000000000000000000" pitchFamily="2" charset="0"/>
      <p:regular r:id="rId37"/>
    </p:embeddedFont>
    <p:embeddedFont>
      <p:font typeface="Passero One" panose="020B0603050302020104" pitchFamily="34" charset="0"/>
      <p:regular r:id="rId38"/>
    </p:embeddedFont>
    <p:embeddedFont>
      <p:font typeface="Segoe UI Black" panose="020B0A02040204020203" pitchFamily="34" charset="0"/>
      <p:bold r:id="rId39"/>
      <p:boldItalic r:id="rId40"/>
    </p:embeddedFont>
    <p:embeddedFont>
      <p:font typeface="Ubuntu"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MOND Gwendoline" initials="RG" lastIdx="14" clrIdx="0">
    <p:extLst>
      <p:ext uri="{19B8F6BF-5375-455C-9EA6-DF929625EA0E}">
        <p15:presenceInfo xmlns:p15="http://schemas.microsoft.com/office/powerpoint/2012/main" userId="S::GRAYMOND@nexity.fr::8d09fc41-069d-478f-bc51-7aa33c637c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963AB"/>
    <a:srgbClr val="F36F26"/>
    <a:srgbClr val="D8E8C3"/>
    <a:srgbClr val="B7AFD8"/>
    <a:srgbClr val="72C8AB"/>
    <a:srgbClr val="A0D7C4"/>
    <a:srgbClr val="F7A171"/>
    <a:srgbClr val="5BBCC3"/>
    <a:srgbClr val="000724"/>
    <a:srgbClr val="D31C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BC0106F-0DC3-48D0-A351-AE628A4A27E8}">
  <a:tblStyle styleId="{9BC0106F-0DC3-48D0-A351-AE628A4A27E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325" autoAdjust="0"/>
  </p:normalViewPr>
  <p:slideViewPr>
    <p:cSldViewPr snapToGrid="0">
      <p:cViewPr varScale="1">
        <p:scale>
          <a:sx n="73" d="100"/>
          <a:sy n="73" d="100"/>
        </p:scale>
        <p:origin x="614" y="43"/>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2.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986167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cebe96f65b_4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cebe96f65b_4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73635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cebe96f65b_4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cebe96f65b_4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15644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gce893def0f_8_648: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2" name="Google Shape;1072;gce893def0f_8_648:notes"/>
          <p:cNvSpPr txBox="1">
            <a:spLocks noGrp="1"/>
          </p:cNvSpPr>
          <p:nvPr>
            <p:ph type="body" idx="1"/>
          </p:nvPr>
        </p:nvSpPr>
        <p:spPr>
          <a:xfrm>
            <a:off x="673788" y="5118725"/>
            <a:ext cx="5390305" cy="484931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94658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cebe96f65b_4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cebe96f65b_4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03496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cebe96f65b_4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cebe96f65b_4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15013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cebe96f65b_4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cebe96f65b_4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97139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cebe96f65b_4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cebe96f65b_4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80444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cebe96f65b_4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cebe96f65b_4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05237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cebe96f65b_4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cebe96f65b_4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85271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ce893def0f_0_30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ce893def0f_0_30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2907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ce893def0f_0_30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ce893def0f_0_30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45669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gce893def0f_8_648: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2" name="Google Shape;1072;gce893def0f_8_648:notes"/>
          <p:cNvSpPr txBox="1">
            <a:spLocks noGrp="1"/>
          </p:cNvSpPr>
          <p:nvPr>
            <p:ph type="body" idx="1"/>
          </p:nvPr>
        </p:nvSpPr>
        <p:spPr>
          <a:xfrm>
            <a:off x="673788" y="5118725"/>
            <a:ext cx="5390305" cy="484931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62287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cebe96f65b_4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cebe96f65b_4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90223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ce893def0f_0_30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ce893def0f_0_30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66754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ce893def0f_0_30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ce893def0f_0_30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24759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ce893def0f_0_22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ce893def0f_0_22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138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ce893def0f_0_30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ce893def0f_0_30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90168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cebe96f65b_0_163: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cebe96f65b_0_163:notes"/>
          <p:cNvSpPr txBox="1">
            <a:spLocks noGrp="1"/>
          </p:cNvSpPr>
          <p:nvPr>
            <p:ph type="body" idx="1"/>
          </p:nvPr>
        </p:nvSpPr>
        <p:spPr>
          <a:xfrm>
            <a:off x="673788" y="5118725"/>
            <a:ext cx="5390305" cy="4849318"/>
          </a:xfrm>
          <a:prstGeom prst="rect">
            <a:avLst/>
          </a:prstGeom>
        </p:spPr>
        <p:txBody>
          <a:bodyPr spcFirstLastPara="1" wrap="square" lIns="91425" tIns="91425" rIns="91425" bIns="91425" anchor="t" anchorCtr="0">
            <a:noAutofit/>
          </a:bodyPr>
          <a:lstStyle/>
          <a:p>
            <a:pPr marL="158750" indent="0">
              <a:buNone/>
            </a:pPr>
            <a:endParaRPr dirty="0"/>
          </a:p>
        </p:txBody>
      </p:sp>
    </p:spTree>
    <p:extLst>
      <p:ext uri="{BB962C8B-B14F-4D97-AF65-F5344CB8AC3E}">
        <p14:creationId xmlns:p14="http://schemas.microsoft.com/office/powerpoint/2010/main" val="2641861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cebe96f65b_0_163: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cebe96f65b_0_163:notes"/>
          <p:cNvSpPr txBox="1">
            <a:spLocks noGrp="1"/>
          </p:cNvSpPr>
          <p:nvPr>
            <p:ph type="body" idx="1"/>
          </p:nvPr>
        </p:nvSpPr>
        <p:spPr>
          <a:xfrm>
            <a:off x="673788" y="5118725"/>
            <a:ext cx="5390305" cy="4849318"/>
          </a:xfrm>
          <a:prstGeom prst="rect">
            <a:avLst/>
          </a:prstGeom>
        </p:spPr>
        <p:txBody>
          <a:bodyPr spcFirstLastPara="1" wrap="square" lIns="91425" tIns="91425" rIns="91425" bIns="91425" anchor="t" anchorCtr="0">
            <a:noAutofit/>
          </a:bodyPr>
          <a:lstStyle/>
          <a:p>
            <a:pPr marL="158750" indent="0">
              <a:buNone/>
            </a:pPr>
            <a:endParaRPr dirty="0"/>
          </a:p>
        </p:txBody>
      </p:sp>
    </p:spTree>
    <p:extLst>
      <p:ext uri="{BB962C8B-B14F-4D97-AF65-F5344CB8AC3E}">
        <p14:creationId xmlns:p14="http://schemas.microsoft.com/office/powerpoint/2010/main" val="708274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cebe96f65b_4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cebe96f65b_4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81971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gce893def0f_8_648: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2" name="Google Shape;1072;gce893def0f_8_648:notes"/>
          <p:cNvSpPr txBox="1">
            <a:spLocks noGrp="1"/>
          </p:cNvSpPr>
          <p:nvPr>
            <p:ph type="body" idx="1"/>
          </p:nvPr>
        </p:nvSpPr>
        <p:spPr>
          <a:xfrm>
            <a:off x="673788" y="5118725"/>
            <a:ext cx="5390305" cy="484931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39986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gce893def0f_8_648: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2" name="Google Shape;1072;gce893def0f_8_648:notes"/>
          <p:cNvSpPr txBox="1">
            <a:spLocks noGrp="1"/>
          </p:cNvSpPr>
          <p:nvPr>
            <p:ph type="body" idx="1"/>
          </p:nvPr>
        </p:nvSpPr>
        <p:spPr>
          <a:xfrm>
            <a:off x="673788" y="5118725"/>
            <a:ext cx="5390305" cy="484931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3087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gce893def0f_8_648: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2" name="Google Shape;1072;gce893def0f_8_648:notes"/>
          <p:cNvSpPr txBox="1">
            <a:spLocks noGrp="1"/>
          </p:cNvSpPr>
          <p:nvPr>
            <p:ph type="body" idx="1"/>
          </p:nvPr>
        </p:nvSpPr>
        <p:spPr>
          <a:xfrm>
            <a:off x="673788" y="5118725"/>
            <a:ext cx="5390305" cy="484931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8659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gce893def0f_8_648: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2" name="Google Shape;1072;gce893def0f_8_648:notes"/>
          <p:cNvSpPr txBox="1">
            <a:spLocks noGrp="1"/>
          </p:cNvSpPr>
          <p:nvPr>
            <p:ph type="body" idx="1"/>
          </p:nvPr>
        </p:nvSpPr>
        <p:spPr>
          <a:xfrm>
            <a:off x="673788" y="5118725"/>
            <a:ext cx="5390305" cy="484931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73601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5877898" y="3439120"/>
            <a:ext cx="3266103" cy="1704377"/>
          </a:xfrm>
          <a:custGeom>
            <a:avLst/>
            <a:gdLst/>
            <a:ahLst/>
            <a:cxnLst/>
            <a:rect l="l" t="t" r="r" b="b"/>
            <a:pathLst>
              <a:path w="31908" h="19897" extrusionOk="0">
                <a:moveTo>
                  <a:pt x="29851" y="0"/>
                </a:moveTo>
                <a:cubicBezTo>
                  <a:pt x="29701" y="0"/>
                  <a:pt x="29550" y="4"/>
                  <a:pt x="29399" y="11"/>
                </a:cubicBezTo>
                <a:cubicBezTo>
                  <a:pt x="25852" y="182"/>
                  <a:pt x="22475" y="2397"/>
                  <a:pt x="20906" y="5585"/>
                </a:cubicBezTo>
                <a:cubicBezTo>
                  <a:pt x="19908" y="7610"/>
                  <a:pt x="19562" y="10026"/>
                  <a:pt x="18011" y="11670"/>
                </a:cubicBezTo>
                <a:cubicBezTo>
                  <a:pt x="16460" y="13310"/>
                  <a:pt x="14034" y="13796"/>
                  <a:pt x="11770" y="13848"/>
                </a:cubicBezTo>
                <a:cubicBezTo>
                  <a:pt x="11569" y="13853"/>
                  <a:pt x="11368" y="13855"/>
                  <a:pt x="11166" y="13855"/>
                </a:cubicBezTo>
                <a:cubicBezTo>
                  <a:pt x="10164" y="13855"/>
                  <a:pt x="9157" y="13807"/>
                  <a:pt x="8156" y="13807"/>
                </a:cubicBezTo>
                <a:cubicBezTo>
                  <a:pt x="7093" y="13807"/>
                  <a:pt x="6036" y="13861"/>
                  <a:pt x="4998" y="14082"/>
                </a:cubicBezTo>
                <a:cubicBezTo>
                  <a:pt x="2783" y="14549"/>
                  <a:pt x="568" y="16019"/>
                  <a:pt x="115" y="18238"/>
                </a:cubicBezTo>
                <a:cubicBezTo>
                  <a:pt x="4" y="18783"/>
                  <a:pt x="0" y="19347"/>
                  <a:pt x="104" y="19896"/>
                </a:cubicBezTo>
                <a:lnTo>
                  <a:pt x="31908" y="19896"/>
                </a:lnTo>
                <a:lnTo>
                  <a:pt x="31908" y="223"/>
                </a:lnTo>
                <a:cubicBezTo>
                  <a:pt x="31231" y="76"/>
                  <a:pt x="30542" y="0"/>
                  <a:pt x="29851" y="0"/>
                </a:cubicBezTo>
                <a:close/>
              </a:path>
            </a:pathLst>
          </a:custGeom>
          <a:solidFill>
            <a:srgbClr val="E4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5400000">
            <a:off x="7482705" y="-814914"/>
            <a:ext cx="846356" cy="2476185"/>
          </a:xfrm>
          <a:custGeom>
            <a:avLst/>
            <a:gdLst/>
            <a:ahLst/>
            <a:cxnLst/>
            <a:rect l="l" t="t" r="r" b="b"/>
            <a:pathLst>
              <a:path w="8735" h="25556" extrusionOk="0">
                <a:moveTo>
                  <a:pt x="0" y="0"/>
                </a:moveTo>
                <a:lnTo>
                  <a:pt x="0" y="25425"/>
                </a:lnTo>
                <a:cubicBezTo>
                  <a:pt x="1841" y="24987"/>
                  <a:pt x="3859" y="25555"/>
                  <a:pt x="5529" y="24698"/>
                </a:cubicBezTo>
                <a:cubicBezTo>
                  <a:pt x="7410" y="23733"/>
                  <a:pt x="8735" y="21418"/>
                  <a:pt x="7878" y="19340"/>
                </a:cubicBezTo>
                <a:cubicBezTo>
                  <a:pt x="6909" y="16999"/>
                  <a:pt x="3878" y="15856"/>
                  <a:pt x="3332" y="13384"/>
                </a:cubicBezTo>
                <a:cubicBezTo>
                  <a:pt x="2924" y="11544"/>
                  <a:pt x="4089" y="9744"/>
                  <a:pt x="5310" y="8308"/>
                </a:cubicBezTo>
                <a:cubicBezTo>
                  <a:pt x="6535" y="6872"/>
                  <a:pt x="7945" y="5403"/>
                  <a:pt x="8163" y="3529"/>
                </a:cubicBezTo>
                <a:cubicBezTo>
                  <a:pt x="8316" y="2230"/>
                  <a:pt x="7792" y="965"/>
                  <a:pt x="6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6259925" y="-173374"/>
            <a:ext cx="3262071" cy="2463766"/>
          </a:xfrm>
          <a:custGeom>
            <a:avLst/>
            <a:gdLst/>
            <a:ahLst/>
            <a:cxnLst/>
            <a:rect l="l" t="t" r="r" b="b"/>
            <a:pathLst>
              <a:path w="121901" h="92069" extrusionOk="0">
                <a:moveTo>
                  <a:pt x="0" y="0"/>
                </a:moveTo>
                <a:cubicBezTo>
                  <a:pt x="0" y="13648"/>
                  <a:pt x="22976" y="20210"/>
                  <a:pt x="36519" y="18517"/>
                </a:cubicBezTo>
                <a:cubicBezTo>
                  <a:pt x="49137" y="16939"/>
                  <a:pt x="64408" y="8316"/>
                  <a:pt x="74581" y="15945"/>
                </a:cubicBezTo>
                <a:cubicBezTo>
                  <a:pt x="83415" y="22570"/>
                  <a:pt x="88066" y="34773"/>
                  <a:pt x="88982" y="45777"/>
                </a:cubicBezTo>
                <a:cubicBezTo>
                  <a:pt x="89767" y="55199"/>
                  <a:pt x="88049" y="65097"/>
                  <a:pt x="91040" y="74066"/>
                </a:cubicBezTo>
                <a:cubicBezTo>
                  <a:pt x="94807" y="85364"/>
                  <a:pt x="109992" y="92069"/>
                  <a:pt x="121901" y="92069"/>
                </a:cubicBezTo>
              </a:path>
            </a:pathLst>
          </a:custGeom>
          <a:noFill/>
          <a:ln w="9525" cap="flat" cmpd="sng">
            <a:solidFill>
              <a:schemeClr val="dk2"/>
            </a:solidFill>
            <a:prstDash val="solid"/>
            <a:round/>
            <a:headEnd type="none" w="med" len="med"/>
            <a:tailEnd type="none" w="med" len="med"/>
          </a:ln>
        </p:spPr>
      </p:sp>
      <p:sp>
        <p:nvSpPr>
          <p:cNvPr id="12" name="Google Shape;12;p2"/>
          <p:cNvSpPr/>
          <p:nvPr/>
        </p:nvSpPr>
        <p:spPr>
          <a:xfrm>
            <a:off x="4671225" y="4767538"/>
            <a:ext cx="2263125" cy="484750"/>
          </a:xfrm>
          <a:custGeom>
            <a:avLst/>
            <a:gdLst/>
            <a:ahLst/>
            <a:cxnLst/>
            <a:rect l="l" t="t" r="r" b="b"/>
            <a:pathLst>
              <a:path w="90525" h="19390" extrusionOk="0">
                <a:moveTo>
                  <a:pt x="90525" y="19390"/>
                </a:moveTo>
                <a:cubicBezTo>
                  <a:pt x="81647" y="1643"/>
                  <a:pt x="53638" y="-1586"/>
                  <a:pt x="33947" y="874"/>
                </a:cubicBezTo>
                <a:cubicBezTo>
                  <a:pt x="21316" y="2452"/>
                  <a:pt x="11381" y="12661"/>
                  <a:pt x="0" y="18362"/>
                </a:cubicBezTo>
              </a:path>
            </a:pathLst>
          </a:custGeom>
          <a:noFill/>
          <a:ln w="9525" cap="flat" cmpd="sng">
            <a:solidFill>
              <a:schemeClr val="dk2"/>
            </a:solidFill>
            <a:prstDash val="solid"/>
            <a:round/>
            <a:headEnd type="none" w="med" len="med"/>
            <a:tailEnd type="none" w="med" len="med"/>
          </a:ln>
        </p:spPr>
      </p:sp>
      <p:sp>
        <p:nvSpPr>
          <p:cNvPr id="13" name="Google Shape;13;p2"/>
          <p:cNvSpPr/>
          <p:nvPr/>
        </p:nvSpPr>
        <p:spPr>
          <a:xfrm>
            <a:off x="0" y="0"/>
            <a:ext cx="3381837" cy="2494588"/>
          </a:xfrm>
          <a:custGeom>
            <a:avLst/>
            <a:gdLst/>
            <a:ahLst/>
            <a:cxnLst/>
            <a:rect l="l" t="t" r="r" b="b"/>
            <a:pathLst>
              <a:path w="16143" h="15960" extrusionOk="0">
                <a:moveTo>
                  <a:pt x="1" y="1"/>
                </a:moveTo>
                <a:lnTo>
                  <a:pt x="1" y="15960"/>
                </a:lnTo>
                <a:cubicBezTo>
                  <a:pt x="546" y="14164"/>
                  <a:pt x="583" y="12160"/>
                  <a:pt x="1667" y="10631"/>
                </a:cubicBezTo>
                <a:cubicBezTo>
                  <a:pt x="2788" y="9043"/>
                  <a:pt x="4788" y="8338"/>
                  <a:pt x="6706" y="8023"/>
                </a:cubicBezTo>
                <a:cubicBezTo>
                  <a:pt x="8624" y="7704"/>
                  <a:pt x="10610" y="7670"/>
                  <a:pt x="12435" y="7006"/>
                </a:cubicBezTo>
                <a:cubicBezTo>
                  <a:pt x="14261" y="6338"/>
                  <a:pt x="15964" y="4821"/>
                  <a:pt x="16079" y="2884"/>
                </a:cubicBezTo>
                <a:cubicBezTo>
                  <a:pt x="16142" y="1841"/>
                  <a:pt x="15734" y="835"/>
                  <a:pt x="15088" y="1"/>
                </a:cubicBezTo>
                <a:close/>
              </a:path>
            </a:pathLst>
          </a:custGeom>
          <a:solidFill>
            <a:srgbClr val="E4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ctrTitle"/>
          </p:nvPr>
        </p:nvSpPr>
        <p:spPr>
          <a:xfrm>
            <a:off x="1439700" y="1400913"/>
            <a:ext cx="6264600" cy="19056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200"/>
              <a:buNone/>
              <a:defRPr sz="5800">
                <a:latin typeface="Ubuntu"/>
                <a:ea typeface="Ubuntu"/>
                <a:cs typeface="Ubuntu"/>
                <a:sym typeface="Ubuntu"/>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2228550" y="3306388"/>
            <a:ext cx="4686900" cy="43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000">
                <a:latin typeface="Bellota Text"/>
                <a:ea typeface="Bellota Text"/>
                <a:cs typeface="Bellota Text"/>
                <a:sym typeface="Bellota Tex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92"/>
        <p:cNvGrpSpPr/>
        <p:nvPr/>
      </p:nvGrpSpPr>
      <p:grpSpPr>
        <a:xfrm>
          <a:off x="0" y="0"/>
          <a:ext cx="0" cy="0"/>
          <a:chOff x="0" y="0"/>
          <a:chExt cx="0" cy="0"/>
        </a:xfrm>
      </p:grpSpPr>
      <p:sp>
        <p:nvSpPr>
          <p:cNvPr id="393" name="Google Shape;393;p34"/>
          <p:cNvSpPr/>
          <p:nvPr/>
        </p:nvSpPr>
        <p:spPr>
          <a:xfrm rot="-8592869" flipH="1">
            <a:off x="7625111" y="-879434"/>
            <a:ext cx="2417983" cy="2238445"/>
          </a:xfrm>
          <a:custGeom>
            <a:avLst/>
            <a:gdLst/>
            <a:ahLst/>
            <a:cxnLst/>
            <a:rect l="l" t="t" r="r" b="b"/>
            <a:pathLst>
              <a:path w="23663" h="21906" extrusionOk="0">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rgbClr val="E4F4E7"/>
          </a:solidFill>
          <a:ln>
            <a:noFill/>
          </a:ln>
        </p:spPr>
        <p:txBody>
          <a:bodyPr spcFirstLastPara="1" wrap="square" lIns="91425" tIns="91425" rIns="91425" bIns="91425" anchor="ctr" anchorCtr="0">
            <a:noAutofit/>
          </a:bodyPr>
          <a:lstStyle/>
          <a:p>
            <a:endParaRPr/>
          </a:p>
        </p:txBody>
      </p:sp>
      <p:sp>
        <p:nvSpPr>
          <p:cNvPr id="394" name="Google Shape;394;p34"/>
          <p:cNvSpPr/>
          <p:nvPr/>
        </p:nvSpPr>
        <p:spPr>
          <a:xfrm rot="10800000">
            <a:off x="6102417" y="2874789"/>
            <a:ext cx="3041583" cy="2283637"/>
          </a:xfrm>
          <a:custGeom>
            <a:avLst/>
            <a:gdLst/>
            <a:ahLst/>
            <a:cxnLst/>
            <a:rect l="l" t="t" r="r" b="b"/>
            <a:pathLst>
              <a:path w="16143" h="15960" extrusionOk="0">
                <a:moveTo>
                  <a:pt x="1" y="1"/>
                </a:moveTo>
                <a:lnTo>
                  <a:pt x="1" y="15960"/>
                </a:lnTo>
                <a:cubicBezTo>
                  <a:pt x="546" y="14164"/>
                  <a:pt x="583" y="12160"/>
                  <a:pt x="1667" y="10631"/>
                </a:cubicBezTo>
                <a:cubicBezTo>
                  <a:pt x="2788" y="9043"/>
                  <a:pt x="4788" y="8338"/>
                  <a:pt x="6706" y="8023"/>
                </a:cubicBezTo>
                <a:cubicBezTo>
                  <a:pt x="8624" y="7704"/>
                  <a:pt x="10610" y="7670"/>
                  <a:pt x="12435" y="7006"/>
                </a:cubicBezTo>
                <a:cubicBezTo>
                  <a:pt x="14261" y="6338"/>
                  <a:pt x="15964" y="4821"/>
                  <a:pt x="16079" y="2884"/>
                </a:cubicBezTo>
                <a:cubicBezTo>
                  <a:pt x="16142" y="1841"/>
                  <a:pt x="15734" y="835"/>
                  <a:pt x="1508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95" name="Google Shape;395;p34"/>
          <p:cNvSpPr/>
          <p:nvPr/>
        </p:nvSpPr>
        <p:spPr>
          <a:xfrm>
            <a:off x="-1788250" y="3543306"/>
            <a:ext cx="3481255" cy="1615119"/>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6" name="Google Shape;396;p34"/>
          <p:cNvSpPr/>
          <p:nvPr/>
        </p:nvSpPr>
        <p:spPr>
          <a:xfrm>
            <a:off x="5869441" y="-46275"/>
            <a:ext cx="3341450" cy="2017475"/>
          </a:xfrm>
          <a:custGeom>
            <a:avLst/>
            <a:gdLst/>
            <a:ahLst/>
            <a:cxnLst/>
            <a:rect l="l" t="t" r="r" b="b"/>
            <a:pathLst>
              <a:path w="133658" h="80699" extrusionOk="0">
                <a:moveTo>
                  <a:pt x="133658" y="77775"/>
                </a:moveTo>
                <a:cubicBezTo>
                  <a:pt x="120547" y="84331"/>
                  <a:pt x="101547" y="78911"/>
                  <a:pt x="90513" y="69260"/>
                </a:cubicBezTo>
                <a:cubicBezTo>
                  <a:pt x="79188" y="59354"/>
                  <a:pt x="75019" y="41359"/>
                  <a:pt x="61561" y="34630"/>
                </a:cubicBezTo>
                <a:cubicBezTo>
                  <a:pt x="49976" y="28837"/>
                  <a:pt x="35931" y="30404"/>
                  <a:pt x="23525" y="26682"/>
                </a:cubicBezTo>
                <a:cubicBezTo>
                  <a:pt x="16635" y="24615"/>
                  <a:pt x="8828" y="22557"/>
                  <a:pt x="4223" y="17031"/>
                </a:cubicBezTo>
                <a:cubicBezTo>
                  <a:pt x="517" y="12583"/>
                  <a:pt x="-1014" y="5492"/>
                  <a:pt x="817" y="0"/>
                </a:cubicBezTo>
              </a:path>
            </a:pathLst>
          </a:custGeom>
          <a:noFill/>
          <a:ln w="9525" cap="flat" cmpd="sng">
            <a:solidFill>
              <a:schemeClr val="dk2"/>
            </a:solidFill>
            <a:prstDash val="solid"/>
            <a:round/>
            <a:headEnd type="none" w="med" len="med"/>
            <a:tailEnd type="none" w="med" len="med"/>
          </a:ln>
        </p:spPr>
      </p:sp>
      <p:sp>
        <p:nvSpPr>
          <p:cNvPr id="397" name="Google Shape;397;p34"/>
          <p:cNvSpPr/>
          <p:nvPr/>
        </p:nvSpPr>
        <p:spPr>
          <a:xfrm rot="-5400000" flipH="1">
            <a:off x="1101378" y="-1926472"/>
            <a:ext cx="1124020" cy="4211373"/>
          </a:xfrm>
          <a:custGeom>
            <a:avLst/>
            <a:gdLst/>
            <a:ahLst/>
            <a:cxnLst/>
            <a:rect l="l" t="t" r="r" b="b"/>
            <a:pathLst>
              <a:path w="8735" h="25556" extrusionOk="0">
                <a:moveTo>
                  <a:pt x="0" y="0"/>
                </a:moveTo>
                <a:lnTo>
                  <a:pt x="0" y="25425"/>
                </a:lnTo>
                <a:cubicBezTo>
                  <a:pt x="1841" y="24987"/>
                  <a:pt x="3859" y="25555"/>
                  <a:pt x="5529" y="24698"/>
                </a:cubicBezTo>
                <a:cubicBezTo>
                  <a:pt x="7410" y="23733"/>
                  <a:pt x="8735" y="21418"/>
                  <a:pt x="7878" y="19340"/>
                </a:cubicBezTo>
                <a:cubicBezTo>
                  <a:pt x="6909" y="16999"/>
                  <a:pt x="3878" y="15856"/>
                  <a:pt x="3332" y="13384"/>
                </a:cubicBezTo>
                <a:cubicBezTo>
                  <a:pt x="2924" y="11544"/>
                  <a:pt x="4089" y="9744"/>
                  <a:pt x="5310" y="8308"/>
                </a:cubicBezTo>
                <a:cubicBezTo>
                  <a:pt x="6535" y="6872"/>
                  <a:pt x="7945" y="5403"/>
                  <a:pt x="8163" y="3529"/>
                </a:cubicBezTo>
                <a:cubicBezTo>
                  <a:pt x="8316" y="2230"/>
                  <a:pt x="7792" y="965"/>
                  <a:pt x="690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98" name="Google Shape;398;p34"/>
          <p:cNvSpPr/>
          <p:nvPr/>
        </p:nvSpPr>
        <p:spPr>
          <a:xfrm rot="2049452" flipH="1">
            <a:off x="771453" y="45706"/>
            <a:ext cx="1162351" cy="1076091"/>
          </a:xfrm>
          <a:custGeom>
            <a:avLst/>
            <a:gdLst/>
            <a:ahLst/>
            <a:cxnLst/>
            <a:rect l="l" t="t" r="r" b="b"/>
            <a:pathLst>
              <a:path w="23663" h="21906" extrusionOk="0">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99" name="Google Shape;399;p34"/>
          <p:cNvSpPr txBox="1">
            <a:spLocks noGrp="1"/>
          </p:cNvSpPr>
          <p:nvPr>
            <p:ph type="title"/>
          </p:nvPr>
        </p:nvSpPr>
        <p:spPr>
          <a:xfrm>
            <a:off x="2558700" y="1555500"/>
            <a:ext cx="4026600" cy="1175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8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00" name="Google Shape;400;p34"/>
          <p:cNvSpPr txBox="1">
            <a:spLocks noGrp="1"/>
          </p:cNvSpPr>
          <p:nvPr>
            <p:ph type="subTitle" idx="1"/>
          </p:nvPr>
        </p:nvSpPr>
        <p:spPr>
          <a:xfrm>
            <a:off x="2558700" y="2730600"/>
            <a:ext cx="4026600" cy="85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18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344924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63"/>
        <p:cNvGrpSpPr/>
        <p:nvPr/>
      </p:nvGrpSpPr>
      <p:grpSpPr>
        <a:xfrm>
          <a:off x="0" y="0"/>
          <a:ext cx="0" cy="0"/>
          <a:chOff x="0" y="0"/>
          <a:chExt cx="0" cy="0"/>
        </a:xfrm>
      </p:grpSpPr>
      <p:sp>
        <p:nvSpPr>
          <p:cNvPr id="464" name="Google Shape;464;p41"/>
          <p:cNvSpPr/>
          <p:nvPr/>
        </p:nvSpPr>
        <p:spPr>
          <a:xfrm>
            <a:off x="5307775" y="3141625"/>
            <a:ext cx="3836219" cy="2001887"/>
          </a:xfrm>
          <a:custGeom>
            <a:avLst/>
            <a:gdLst/>
            <a:ahLst/>
            <a:cxnLst/>
            <a:rect l="l" t="t" r="r" b="b"/>
            <a:pathLst>
              <a:path w="31908" h="19897" extrusionOk="0">
                <a:moveTo>
                  <a:pt x="29851" y="0"/>
                </a:moveTo>
                <a:cubicBezTo>
                  <a:pt x="29701" y="0"/>
                  <a:pt x="29550" y="4"/>
                  <a:pt x="29399" y="11"/>
                </a:cubicBezTo>
                <a:cubicBezTo>
                  <a:pt x="25852" y="182"/>
                  <a:pt x="22475" y="2397"/>
                  <a:pt x="20906" y="5585"/>
                </a:cubicBezTo>
                <a:cubicBezTo>
                  <a:pt x="19908" y="7610"/>
                  <a:pt x="19562" y="10026"/>
                  <a:pt x="18011" y="11670"/>
                </a:cubicBezTo>
                <a:cubicBezTo>
                  <a:pt x="16460" y="13310"/>
                  <a:pt x="14034" y="13796"/>
                  <a:pt x="11770" y="13848"/>
                </a:cubicBezTo>
                <a:cubicBezTo>
                  <a:pt x="11569" y="13853"/>
                  <a:pt x="11368" y="13855"/>
                  <a:pt x="11166" y="13855"/>
                </a:cubicBezTo>
                <a:cubicBezTo>
                  <a:pt x="10164" y="13855"/>
                  <a:pt x="9157" y="13807"/>
                  <a:pt x="8156" y="13807"/>
                </a:cubicBezTo>
                <a:cubicBezTo>
                  <a:pt x="7093" y="13807"/>
                  <a:pt x="6036" y="13861"/>
                  <a:pt x="4998" y="14082"/>
                </a:cubicBezTo>
                <a:cubicBezTo>
                  <a:pt x="2783" y="14549"/>
                  <a:pt x="568" y="16019"/>
                  <a:pt x="115" y="18238"/>
                </a:cubicBezTo>
                <a:cubicBezTo>
                  <a:pt x="4" y="18783"/>
                  <a:pt x="0" y="19347"/>
                  <a:pt x="104" y="19896"/>
                </a:cubicBezTo>
                <a:lnTo>
                  <a:pt x="31908" y="19896"/>
                </a:lnTo>
                <a:lnTo>
                  <a:pt x="31908" y="223"/>
                </a:lnTo>
                <a:cubicBezTo>
                  <a:pt x="31231" y="76"/>
                  <a:pt x="30542" y="0"/>
                  <a:pt x="2985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65" name="Google Shape;465;p41"/>
          <p:cNvSpPr/>
          <p:nvPr/>
        </p:nvSpPr>
        <p:spPr>
          <a:xfrm rot="3270961">
            <a:off x="7216299" y="-790914"/>
            <a:ext cx="2091238" cy="1935942"/>
          </a:xfrm>
          <a:custGeom>
            <a:avLst/>
            <a:gdLst/>
            <a:ahLst/>
            <a:cxnLst/>
            <a:rect l="l" t="t" r="r" b="b"/>
            <a:pathLst>
              <a:path w="23663" h="21906" extrusionOk="0">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66" name="Google Shape;466;p41"/>
          <p:cNvSpPr/>
          <p:nvPr/>
        </p:nvSpPr>
        <p:spPr>
          <a:xfrm rot="10800000" flipH="1">
            <a:off x="0" y="16"/>
            <a:ext cx="2234811" cy="1093659"/>
          </a:xfrm>
          <a:custGeom>
            <a:avLst/>
            <a:gdLst/>
            <a:ahLst/>
            <a:cxnLst/>
            <a:rect l="l" t="t" r="r" b="b"/>
            <a:pathLst>
              <a:path w="32562" h="15935" extrusionOk="0">
                <a:moveTo>
                  <a:pt x="26895" y="0"/>
                </a:moveTo>
                <a:cubicBezTo>
                  <a:pt x="26414" y="0"/>
                  <a:pt x="25908" y="76"/>
                  <a:pt x="25366" y="235"/>
                </a:cubicBezTo>
                <a:cubicBezTo>
                  <a:pt x="22978" y="934"/>
                  <a:pt x="20558" y="1350"/>
                  <a:pt x="18077" y="1350"/>
                </a:cubicBezTo>
                <a:cubicBezTo>
                  <a:pt x="17794" y="1350"/>
                  <a:pt x="17510" y="1344"/>
                  <a:pt x="17225" y="1333"/>
                </a:cubicBezTo>
                <a:cubicBezTo>
                  <a:pt x="15011" y="1248"/>
                  <a:pt x="12810" y="861"/>
                  <a:pt x="10600" y="861"/>
                </a:cubicBezTo>
                <a:cubicBezTo>
                  <a:pt x="10418" y="861"/>
                  <a:pt x="10235" y="864"/>
                  <a:pt x="10053" y="870"/>
                </a:cubicBezTo>
                <a:cubicBezTo>
                  <a:pt x="6142" y="988"/>
                  <a:pt x="2075" y="2829"/>
                  <a:pt x="1" y="6038"/>
                </a:cubicBezTo>
                <a:lnTo>
                  <a:pt x="1" y="15935"/>
                </a:lnTo>
                <a:lnTo>
                  <a:pt x="16977" y="15935"/>
                </a:lnTo>
                <a:cubicBezTo>
                  <a:pt x="17196" y="14944"/>
                  <a:pt x="17474" y="13979"/>
                  <a:pt x="18056" y="13155"/>
                </a:cubicBezTo>
                <a:cubicBezTo>
                  <a:pt x="19181" y="11571"/>
                  <a:pt x="21181" y="10866"/>
                  <a:pt x="23099" y="10547"/>
                </a:cubicBezTo>
                <a:cubicBezTo>
                  <a:pt x="25014" y="10228"/>
                  <a:pt x="26999" y="10198"/>
                  <a:pt x="28825" y="9530"/>
                </a:cubicBezTo>
                <a:cubicBezTo>
                  <a:pt x="30650" y="8866"/>
                  <a:pt x="32353" y="7348"/>
                  <a:pt x="32472" y="5408"/>
                </a:cubicBezTo>
                <a:cubicBezTo>
                  <a:pt x="32561" y="3960"/>
                  <a:pt x="31734" y="2576"/>
                  <a:pt x="30628" y="1638"/>
                </a:cubicBezTo>
                <a:cubicBezTo>
                  <a:pt x="29391" y="592"/>
                  <a:pt x="28236" y="0"/>
                  <a:pt x="2689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67" name="Google Shape;467;p41"/>
          <p:cNvSpPr/>
          <p:nvPr/>
        </p:nvSpPr>
        <p:spPr>
          <a:xfrm rot="-4311994" flipH="1">
            <a:off x="8451225" y="654097"/>
            <a:ext cx="1081271" cy="644357"/>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rgbClr val="E4F4E7"/>
          </a:solidFill>
          <a:ln>
            <a:noFill/>
          </a:ln>
        </p:spPr>
        <p:txBody>
          <a:bodyPr spcFirstLastPara="1" wrap="square" lIns="91425" tIns="91425" rIns="91425" bIns="91425" anchor="ctr" anchorCtr="0">
            <a:noAutofit/>
          </a:bodyPr>
          <a:lstStyle/>
          <a:p>
            <a:endParaRPr/>
          </a:p>
        </p:txBody>
      </p:sp>
      <p:sp>
        <p:nvSpPr>
          <p:cNvPr id="468" name="Google Shape;468;p41"/>
          <p:cNvSpPr/>
          <p:nvPr/>
        </p:nvSpPr>
        <p:spPr>
          <a:xfrm>
            <a:off x="0" y="-38975"/>
            <a:ext cx="2315889" cy="2665933"/>
          </a:xfrm>
          <a:custGeom>
            <a:avLst/>
            <a:gdLst/>
            <a:ahLst/>
            <a:cxnLst/>
            <a:rect l="l" t="t" r="r" b="b"/>
            <a:pathLst>
              <a:path w="91782" h="104649" extrusionOk="0">
                <a:moveTo>
                  <a:pt x="0" y="104649"/>
                </a:moveTo>
                <a:cubicBezTo>
                  <a:pt x="5693" y="87570"/>
                  <a:pt x="13373" y="65739"/>
                  <a:pt x="30451" y="60044"/>
                </a:cubicBezTo>
                <a:cubicBezTo>
                  <a:pt x="36592" y="57996"/>
                  <a:pt x="43305" y="61603"/>
                  <a:pt x="49751" y="62189"/>
                </a:cubicBezTo>
                <a:cubicBezTo>
                  <a:pt x="55875" y="62746"/>
                  <a:pt x="62707" y="60662"/>
                  <a:pt x="67335" y="56613"/>
                </a:cubicBezTo>
                <a:cubicBezTo>
                  <a:pt x="78328" y="46994"/>
                  <a:pt x="63377" y="25933"/>
                  <a:pt x="69909" y="12867"/>
                </a:cubicBezTo>
                <a:cubicBezTo>
                  <a:pt x="73691" y="5301"/>
                  <a:pt x="87999" y="7566"/>
                  <a:pt x="91782" y="0"/>
                </a:cubicBezTo>
              </a:path>
            </a:pathLst>
          </a:custGeom>
          <a:noFill/>
          <a:ln w="9525" cap="flat" cmpd="sng">
            <a:solidFill>
              <a:schemeClr val="dk2"/>
            </a:solidFill>
            <a:prstDash val="solid"/>
            <a:round/>
            <a:headEnd type="none" w="med" len="med"/>
            <a:tailEnd type="none" w="med" len="med"/>
          </a:ln>
        </p:spPr>
      </p:sp>
      <p:sp>
        <p:nvSpPr>
          <p:cNvPr id="469" name="Google Shape;469;p41"/>
          <p:cNvSpPr/>
          <p:nvPr/>
        </p:nvSpPr>
        <p:spPr>
          <a:xfrm rot="-5400000">
            <a:off x="1099170" y="3221886"/>
            <a:ext cx="822444" cy="3020783"/>
          </a:xfrm>
          <a:custGeom>
            <a:avLst/>
            <a:gdLst/>
            <a:ahLst/>
            <a:cxnLst/>
            <a:rect l="l" t="t" r="r" b="b"/>
            <a:pathLst>
              <a:path w="8735" h="25556" extrusionOk="0">
                <a:moveTo>
                  <a:pt x="0" y="0"/>
                </a:moveTo>
                <a:lnTo>
                  <a:pt x="0" y="25425"/>
                </a:lnTo>
                <a:cubicBezTo>
                  <a:pt x="1841" y="24987"/>
                  <a:pt x="3859" y="25555"/>
                  <a:pt x="5529" y="24698"/>
                </a:cubicBezTo>
                <a:cubicBezTo>
                  <a:pt x="7410" y="23733"/>
                  <a:pt x="8735" y="21418"/>
                  <a:pt x="7878" y="19340"/>
                </a:cubicBezTo>
                <a:cubicBezTo>
                  <a:pt x="6909" y="16999"/>
                  <a:pt x="3878" y="15856"/>
                  <a:pt x="3332" y="13384"/>
                </a:cubicBezTo>
                <a:cubicBezTo>
                  <a:pt x="2924" y="11544"/>
                  <a:pt x="4089" y="9744"/>
                  <a:pt x="5310" y="8308"/>
                </a:cubicBezTo>
                <a:cubicBezTo>
                  <a:pt x="6535" y="6872"/>
                  <a:pt x="7945" y="5403"/>
                  <a:pt x="8163" y="3529"/>
                </a:cubicBezTo>
                <a:cubicBezTo>
                  <a:pt x="8316" y="2230"/>
                  <a:pt x="7792" y="965"/>
                  <a:pt x="690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861910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470"/>
        <p:cNvGrpSpPr/>
        <p:nvPr/>
      </p:nvGrpSpPr>
      <p:grpSpPr>
        <a:xfrm>
          <a:off x="0" y="0"/>
          <a:ext cx="0" cy="0"/>
          <a:chOff x="0" y="0"/>
          <a:chExt cx="0" cy="0"/>
        </a:xfrm>
      </p:grpSpPr>
      <p:sp>
        <p:nvSpPr>
          <p:cNvPr id="471" name="Google Shape;471;p42"/>
          <p:cNvSpPr/>
          <p:nvPr/>
        </p:nvSpPr>
        <p:spPr>
          <a:xfrm rot="-9374510" flipH="1">
            <a:off x="-1503418" y="-379184"/>
            <a:ext cx="3346907" cy="1637926"/>
          </a:xfrm>
          <a:custGeom>
            <a:avLst/>
            <a:gdLst/>
            <a:ahLst/>
            <a:cxnLst/>
            <a:rect l="l" t="t" r="r" b="b"/>
            <a:pathLst>
              <a:path w="32562" h="15935" extrusionOk="0">
                <a:moveTo>
                  <a:pt x="26895" y="0"/>
                </a:moveTo>
                <a:cubicBezTo>
                  <a:pt x="26414" y="0"/>
                  <a:pt x="25908" y="76"/>
                  <a:pt x="25366" y="235"/>
                </a:cubicBezTo>
                <a:cubicBezTo>
                  <a:pt x="22978" y="934"/>
                  <a:pt x="20558" y="1350"/>
                  <a:pt x="18077" y="1350"/>
                </a:cubicBezTo>
                <a:cubicBezTo>
                  <a:pt x="17794" y="1350"/>
                  <a:pt x="17510" y="1344"/>
                  <a:pt x="17225" y="1333"/>
                </a:cubicBezTo>
                <a:cubicBezTo>
                  <a:pt x="15011" y="1248"/>
                  <a:pt x="12810" y="861"/>
                  <a:pt x="10600" y="861"/>
                </a:cubicBezTo>
                <a:cubicBezTo>
                  <a:pt x="10418" y="861"/>
                  <a:pt x="10235" y="864"/>
                  <a:pt x="10053" y="870"/>
                </a:cubicBezTo>
                <a:cubicBezTo>
                  <a:pt x="6142" y="988"/>
                  <a:pt x="2075" y="2829"/>
                  <a:pt x="1" y="6038"/>
                </a:cubicBezTo>
                <a:lnTo>
                  <a:pt x="1" y="15935"/>
                </a:lnTo>
                <a:lnTo>
                  <a:pt x="16977" y="15935"/>
                </a:lnTo>
                <a:cubicBezTo>
                  <a:pt x="17196" y="14944"/>
                  <a:pt x="17474" y="13979"/>
                  <a:pt x="18056" y="13155"/>
                </a:cubicBezTo>
                <a:cubicBezTo>
                  <a:pt x="19181" y="11571"/>
                  <a:pt x="21181" y="10866"/>
                  <a:pt x="23099" y="10547"/>
                </a:cubicBezTo>
                <a:cubicBezTo>
                  <a:pt x="25014" y="10228"/>
                  <a:pt x="26999" y="10198"/>
                  <a:pt x="28825" y="9530"/>
                </a:cubicBezTo>
                <a:cubicBezTo>
                  <a:pt x="30650" y="8866"/>
                  <a:pt x="32353" y="7348"/>
                  <a:pt x="32472" y="5408"/>
                </a:cubicBezTo>
                <a:cubicBezTo>
                  <a:pt x="32561" y="3960"/>
                  <a:pt x="31734" y="2576"/>
                  <a:pt x="30628" y="1638"/>
                </a:cubicBezTo>
                <a:cubicBezTo>
                  <a:pt x="29391" y="592"/>
                  <a:pt x="28236" y="0"/>
                  <a:pt x="2689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72" name="Google Shape;472;p42"/>
          <p:cNvSpPr/>
          <p:nvPr/>
        </p:nvSpPr>
        <p:spPr>
          <a:xfrm>
            <a:off x="5618999" y="3304016"/>
            <a:ext cx="3525036" cy="1839478"/>
          </a:xfrm>
          <a:custGeom>
            <a:avLst/>
            <a:gdLst/>
            <a:ahLst/>
            <a:cxnLst/>
            <a:rect l="l" t="t" r="r" b="b"/>
            <a:pathLst>
              <a:path w="31908" h="19897" extrusionOk="0">
                <a:moveTo>
                  <a:pt x="29851" y="0"/>
                </a:moveTo>
                <a:cubicBezTo>
                  <a:pt x="29701" y="0"/>
                  <a:pt x="29550" y="4"/>
                  <a:pt x="29399" y="11"/>
                </a:cubicBezTo>
                <a:cubicBezTo>
                  <a:pt x="25852" y="182"/>
                  <a:pt x="22475" y="2397"/>
                  <a:pt x="20906" y="5585"/>
                </a:cubicBezTo>
                <a:cubicBezTo>
                  <a:pt x="19908" y="7610"/>
                  <a:pt x="19562" y="10026"/>
                  <a:pt x="18011" y="11670"/>
                </a:cubicBezTo>
                <a:cubicBezTo>
                  <a:pt x="16460" y="13310"/>
                  <a:pt x="14034" y="13796"/>
                  <a:pt x="11770" y="13848"/>
                </a:cubicBezTo>
                <a:cubicBezTo>
                  <a:pt x="11569" y="13853"/>
                  <a:pt x="11368" y="13855"/>
                  <a:pt x="11166" y="13855"/>
                </a:cubicBezTo>
                <a:cubicBezTo>
                  <a:pt x="10164" y="13855"/>
                  <a:pt x="9157" y="13807"/>
                  <a:pt x="8156" y="13807"/>
                </a:cubicBezTo>
                <a:cubicBezTo>
                  <a:pt x="7093" y="13807"/>
                  <a:pt x="6036" y="13861"/>
                  <a:pt x="4998" y="14082"/>
                </a:cubicBezTo>
                <a:cubicBezTo>
                  <a:pt x="2783" y="14549"/>
                  <a:pt x="568" y="16019"/>
                  <a:pt x="115" y="18238"/>
                </a:cubicBezTo>
                <a:cubicBezTo>
                  <a:pt x="4" y="18783"/>
                  <a:pt x="0" y="19347"/>
                  <a:pt x="104" y="19896"/>
                </a:cubicBezTo>
                <a:lnTo>
                  <a:pt x="31908" y="19896"/>
                </a:lnTo>
                <a:lnTo>
                  <a:pt x="31908" y="223"/>
                </a:lnTo>
                <a:cubicBezTo>
                  <a:pt x="31231" y="76"/>
                  <a:pt x="30542" y="0"/>
                  <a:pt x="29851" y="0"/>
                </a:cubicBezTo>
                <a:close/>
              </a:path>
            </a:pathLst>
          </a:custGeom>
          <a:solidFill>
            <a:srgbClr val="E4F4E7"/>
          </a:solidFill>
          <a:ln>
            <a:noFill/>
          </a:ln>
        </p:spPr>
        <p:txBody>
          <a:bodyPr spcFirstLastPara="1" wrap="square" lIns="91425" tIns="91425" rIns="91425" bIns="91425" anchor="ctr" anchorCtr="0">
            <a:noAutofit/>
          </a:bodyPr>
          <a:lstStyle/>
          <a:p>
            <a:endParaRPr/>
          </a:p>
        </p:txBody>
      </p:sp>
      <p:sp>
        <p:nvSpPr>
          <p:cNvPr id="473" name="Google Shape;473;p42"/>
          <p:cNvSpPr/>
          <p:nvPr/>
        </p:nvSpPr>
        <p:spPr>
          <a:xfrm rot="-4958368">
            <a:off x="-497011" y="3613742"/>
            <a:ext cx="2156432" cy="1996315"/>
          </a:xfrm>
          <a:custGeom>
            <a:avLst/>
            <a:gdLst/>
            <a:ahLst/>
            <a:cxnLst/>
            <a:rect l="l" t="t" r="r" b="b"/>
            <a:pathLst>
              <a:path w="23663" h="21906" extrusionOk="0">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rgbClr val="E4F4E7"/>
          </a:solidFill>
          <a:ln>
            <a:noFill/>
          </a:ln>
        </p:spPr>
        <p:txBody>
          <a:bodyPr spcFirstLastPara="1" wrap="square" lIns="91425" tIns="91425" rIns="91425" bIns="91425" anchor="ctr" anchorCtr="0">
            <a:noAutofit/>
          </a:bodyPr>
          <a:lstStyle/>
          <a:p>
            <a:endParaRPr/>
          </a:p>
        </p:txBody>
      </p:sp>
      <p:sp>
        <p:nvSpPr>
          <p:cNvPr id="474" name="Google Shape;474;p42"/>
          <p:cNvSpPr/>
          <p:nvPr/>
        </p:nvSpPr>
        <p:spPr>
          <a:xfrm>
            <a:off x="-76575" y="-42525"/>
            <a:ext cx="978250" cy="3062300"/>
          </a:xfrm>
          <a:custGeom>
            <a:avLst/>
            <a:gdLst/>
            <a:ahLst/>
            <a:cxnLst/>
            <a:rect l="l" t="t" r="r" b="b"/>
            <a:pathLst>
              <a:path w="39130" h="122492" extrusionOk="0">
                <a:moveTo>
                  <a:pt x="0" y="122492"/>
                </a:moveTo>
                <a:cubicBezTo>
                  <a:pt x="9144" y="119447"/>
                  <a:pt x="13669" y="106242"/>
                  <a:pt x="12930" y="96633"/>
                </a:cubicBezTo>
                <a:cubicBezTo>
                  <a:pt x="12025" y="84862"/>
                  <a:pt x="3175" y="72437"/>
                  <a:pt x="7826" y="61586"/>
                </a:cubicBezTo>
                <a:cubicBezTo>
                  <a:pt x="9462" y="57768"/>
                  <a:pt x="11032" y="52693"/>
                  <a:pt x="14972" y="51378"/>
                </a:cubicBezTo>
                <a:cubicBezTo>
                  <a:pt x="17662" y="50481"/>
                  <a:pt x="23548" y="54267"/>
                  <a:pt x="21777" y="56482"/>
                </a:cubicBezTo>
                <a:cubicBezTo>
                  <a:pt x="19646" y="59147"/>
                  <a:pt x="13602" y="56723"/>
                  <a:pt x="11909" y="53760"/>
                </a:cubicBezTo>
                <a:cubicBezTo>
                  <a:pt x="9744" y="49971"/>
                  <a:pt x="8954" y="45097"/>
                  <a:pt x="9868" y="40830"/>
                </a:cubicBezTo>
                <a:cubicBezTo>
                  <a:pt x="11941" y="31146"/>
                  <a:pt x="17495" y="21973"/>
                  <a:pt x="24499" y="14971"/>
                </a:cubicBezTo>
                <a:cubicBezTo>
                  <a:pt x="29433" y="10037"/>
                  <a:pt x="36923" y="6620"/>
                  <a:pt x="39130" y="0"/>
                </a:cubicBezTo>
              </a:path>
            </a:pathLst>
          </a:custGeom>
          <a:noFill/>
          <a:ln w="9525" cap="flat" cmpd="sng">
            <a:solidFill>
              <a:schemeClr val="dk2"/>
            </a:solidFill>
            <a:prstDash val="solid"/>
            <a:round/>
            <a:headEnd type="none" w="med" len="med"/>
            <a:tailEnd type="none" w="med" len="med"/>
          </a:ln>
        </p:spPr>
      </p:sp>
      <p:sp>
        <p:nvSpPr>
          <p:cNvPr id="475" name="Google Shape;475;p42"/>
          <p:cNvSpPr/>
          <p:nvPr/>
        </p:nvSpPr>
        <p:spPr>
          <a:xfrm flipH="1">
            <a:off x="8493919" y="0"/>
            <a:ext cx="650081" cy="1901941"/>
          </a:xfrm>
          <a:custGeom>
            <a:avLst/>
            <a:gdLst/>
            <a:ahLst/>
            <a:cxnLst/>
            <a:rect l="l" t="t" r="r" b="b"/>
            <a:pathLst>
              <a:path w="8735" h="25556" extrusionOk="0">
                <a:moveTo>
                  <a:pt x="0" y="0"/>
                </a:moveTo>
                <a:lnTo>
                  <a:pt x="0" y="25425"/>
                </a:lnTo>
                <a:cubicBezTo>
                  <a:pt x="1841" y="24987"/>
                  <a:pt x="3859" y="25555"/>
                  <a:pt x="5529" y="24698"/>
                </a:cubicBezTo>
                <a:cubicBezTo>
                  <a:pt x="7410" y="23733"/>
                  <a:pt x="8735" y="21418"/>
                  <a:pt x="7878" y="19340"/>
                </a:cubicBezTo>
                <a:cubicBezTo>
                  <a:pt x="6909" y="16999"/>
                  <a:pt x="3878" y="15856"/>
                  <a:pt x="3332" y="13384"/>
                </a:cubicBezTo>
                <a:cubicBezTo>
                  <a:pt x="2924" y="11544"/>
                  <a:pt x="4089" y="9744"/>
                  <a:pt x="5310" y="8308"/>
                </a:cubicBezTo>
                <a:cubicBezTo>
                  <a:pt x="6535" y="6872"/>
                  <a:pt x="7945" y="5403"/>
                  <a:pt x="8163" y="3529"/>
                </a:cubicBezTo>
                <a:cubicBezTo>
                  <a:pt x="8316" y="2230"/>
                  <a:pt x="7792" y="965"/>
                  <a:pt x="690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76" name="Google Shape;476;p42"/>
          <p:cNvSpPr/>
          <p:nvPr/>
        </p:nvSpPr>
        <p:spPr>
          <a:xfrm>
            <a:off x="7467150" y="-12"/>
            <a:ext cx="1676875" cy="1714825"/>
          </a:xfrm>
          <a:custGeom>
            <a:avLst/>
            <a:gdLst/>
            <a:ahLst/>
            <a:cxnLst/>
            <a:rect l="l" t="t" r="r" b="b"/>
            <a:pathLst>
              <a:path w="67075" h="68593" extrusionOk="0">
                <a:moveTo>
                  <a:pt x="0" y="0"/>
                </a:moveTo>
                <a:cubicBezTo>
                  <a:pt x="6457" y="4305"/>
                  <a:pt x="16808" y="4497"/>
                  <a:pt x="20279" y="11439"/>
                </a:cubicBezTo>
                <a:cubicBezTo>
                  <a:pt x="24645" y="20170"/>
                  <a:pt x="24779" y="30894"/>
                  <a:pt x="23399" y="40557"/>
                </a:cubicBezTo>
                <a:cubicBezTo>
                  <a:pt x="22443" y="47251"/>
                  <a:pt x="19861" y="55425"/>
                  <a:pt x="23918" y="60835"/>
                </a:cubicBezTo>
                <a:cubicBezTo>
                  <a:pt x="29936" y="68860"/>
                  <a:pt x="44585" y="70521"/>
                  <a:pt x="53556" y="66035"/>
                </a:cubicBezTo>
                <a:cubicBezTo>
                  <a:pt x="58937" y="63344"/>
                  <a:pt x="62821" y="58330"/>
                  <a:pt x="67075" y="54076"/>
                </a:cubicBezTo>
              </a:path>
            </a:pathLst>
          </a:custGeom>
          <a:noFill/>
          <a:ln w="9525" cap="flat" cmpd="sng">
            <a:solidFill>
              <a:schemeClr val="dk2"/>
            </a:solidFill>
            <a:prstDash val="solid"/>
            <a:round/>
            <a:headEnd type="none" w="med" len="med"/>
            <a:tailEnd type="none" w="med" len="med"/>
          </a:ln>
        </p:spPr>
      </p:sp>
    </p:spTree>
    <p:extLst>
      <p:ext uri="{BB962C8B-B14F-4D97-AF65-F5344CB8AC3E}">
        <p14:creationId xmlns:p14="http://schemas.microsoft.com/office/powerpoint/2010/main" val="194922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477"/>
        <p:cNvGrpSpPr/>
        <p:nvPr/>
      </p:nvGrpSpPr>
      <p:grpSpPr>
        <a:xfrm>
          <a:off x="0" y="0"/>
          <a:ext cx="0" cy="0"/>
          <a:chOff x="0" y="0"/>
          <a:chExt cx="0" cy="0"/>
        </a:xfrm>
      </p:grpSpPr>
      <p:sp>
        <p:nvSpPr>
          <p:cNvPr id="478" name="Google Shape;478;p43"/>
          <p:cNvSpPr/>
          <p:nvPr/>
        </p:nvSpPr>
        <p:spPr>
          <a:xfrm rot="8592899">
            <a:off x="-686667" y="-845146"/>
            <a:ext cx="2156412" cy="1996296"/>
          </a:xfrm>
          <a:custGeom>
            <a:avLst/>
            <a:gdLst/>
            <a:ahLst/>
            <a:cxnLst/>
            <a:rect l="l" t="t" r="r" b="b"/>
            <a:pathLst>
              <a:path w="23663" h="21906" extrusionOk="0">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rgbClr val="E4F4E7"/>
          </a:solidFill>
          <a:ln>
            <a:noFill/>
          </a:ln>
        </p:spPr>
        <p:txBody>
          <a:bodyPr spcFirstLastPara="1" wrap="square" lIns="91425" tIns="91425" rIns="91425" bIns="91425" anchor="ctr" anchorCtr="0">
            <a:noAutofit/>
          </a:bodyPr>
          <a:lstStyle/>
          <a:p>
            <a:endParaRPr/>
          </a:p>
        </p:txBody>
      </p:sp>
      <p:sp>
        <p:nvSpPr>
          <p:cNvPr id="479" name="Google Shape;479;p43"/>
          <p:cNvSpPr/>
          <p:nvPr/>
        </p:nvSpPr>
        <p:spPr>
          <a:xfrm rot="5400000">
            <a:off x="7600022" y="-727758"/>
            <a:ext cx="816220" cy="2271737"/>
          </a:xfrm>
          <a:custGeom>
            <a:avLst/>
            <a:gdLst/>
            <a:ahLst/>
            <a:cxnLst/>
            <a:rect l="l" t="t" r="r" b="b"/>
            <a:pathLst>
              <a:path w="8735" h="25556" extrusionOk="0">
                <a:moveTo>
                  <a:pt x="0" y="0"/>
                </a:moveTo>
                <a:lnTo>
                  <a:pt x="0" y="25425"/>
                </a:lnTo>
                <a:cubicBezTo>
                  <a:pt x="1841" y="24987"/>
                  <a:pt x="3859" y="25555"/>
                  <a:pt x="5529" y="24698"/>
                </a:cubicBezTo>
                <a:cubicBezTo>
                  <a:pt x="7410" y="23733"/>
                  <a:pt x="8735" y="21418"/>
                  <a:pt x="7878" y="19340"/>
                </a:cubicBezTo>
                <a:cubicBezTo>
                  <a:pt x="6909" y="16999"/>
                  <a:pt x="3878" y="15856"/>
                  <a:pt x="3332" y="13384"/>
                </a:cubicBezTo>
                <a:cubicBezTo>
                  <a:pt x="2924" y="11544"/>
                  <a:pt x="4089" y="9744"/>
                  <a:pt x="5310" y="8308"/>
                </a:cubicBezTo>
                <a:cubicBezTo>
                  <a:pt x="6535" y="6872"/>
                  <a:pt x="7945" y="5403"/>
                  <a:pt x="8163" y="3529"/>
                </a:cubicBezTo>
                <a:cubicBezTo>
                  <a:pt x="8316" y="2230"/>
                  <a:pt x="7792" y="965"/>
                  <a:pt x="690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0" name="Google Shape;480;p43"/>
          <p:cNvSpPr/>
          <p:nvPr/>
        </p:nvSpPr>
        <p:spPr>
          <a:xfrm>
            <a:off x="5787600" y="3543299"/>
            <a:ext cx="3356403" cy="1600216"/>
          </a:xfrm>
          <a:custGeom>
            <a:avLst/>
            <a:gdLst/>
            <a:ahLst/>
            <a:cxnLst/>
            <a:rect l="l" t="t" r="r" b="b"/>
            <a:pathLst>
              <a:path w="31908" h="19897" extrusionOk="0">
                <a:moveTo>
                  <a:pt x="29851" y="0"/>
                </a:moveTo>
                <a:cubicBezTo>
                  <a:pt x="29701" y="0"/>
                  <a:pt x="29550" y="4"/>
                  <a:pt x="29399" y="11"/>
                </a:cubicBezTo>
                <a:cubicBezTo>
                  <a:pt x="25852" y="182"/>
                  <a:pt x="22475" y="2397"/>
                  <a:pt x="20906" y="5585"/>
                </a:cubicBezTo>
                <a:cubicBezTo>
                  <a:pt x="19908" y="7610"/>
                  <a:pt x="19562" y="10026"/>
                  <a:pt x="18011" y="11670"/>
                </a:cubicBezTo>
                <a:cubicBezTo>
                  <a:pt x="16460" y="13310"/>
                  <a:pt x="14034" y="13796"/>
                  <a:pt x="11770" y="13848"/>
                </a:cubicBezTo>
                <a:cubicBezTo>
                  <a:pt x="11569" y="13853"/>
                  <a:pt x="11368" y="13855"/>
                  <a:pt x="11166" y="13855"/>
                </a:cubicBezTo>
                <a:cubicBezTo>
                  <a:pt x="10164" y="13855"/>
                  <a:pt x="9157" y="13807"/>
                  <a:pt x="8156" y="13807"/>
                </a:cubicBezTo>
                <a:cubicBezTo>
                  <a:pt x="7093" y="13807"/>
                  <a:pt x="6036" y="13861"/>
                  <a:pt x="4998" y="14082"/>
                </a:cubicBezTo>
                <a:cubicBezTo>
                  <a:pt x="2783" y="14549"/>
                  <a:pt x="568" y="16019"/>
                  <a:pt x="115" y="18238"/>
                </a:cubicBezTo>
                <a:cubicBezTo>
                  <a:pt x="4" y="18783"/>
                  <a:pt x="0" y="19347"/>
                  <a:pt x="104" y="19896"/>
                </a:cubicBezTo>
                <a:lnTo>
                  <a:pt x="31908" y="19896"/>
                </a:lnTo>
                <a:lnTo>
                  <a:pt x="31908" y="223"/>
                </a:lnTo>
                <a:cubicBezTo>
                  <a:pt x="31231" y="76"/>
                  <a:pt x="30542" y="0"/>
                  <a:pt x="29851" y="0"/>
                </a:cubicBezTo>
                <a:close/>
              </a:path>
            </a:pathLst>
          </a:custGeom>
          <a:solidFill>
            <a:srgbClr val="E4F4E7"/>
          </a:solidFill>
          <a:ln>
            <a:noFill/>
          </a:ln>
        </p:spPr>
        <p:txBody>
          <a:bodyPr spcFirstLastPara="1" wrap="square" lIns="91425" tIns="91425" rIns="91425" bIns="91425" anchor="ctr" anchorCtr="0">
            <a:noAutofit/>
          </a:bodyPr>
          <a:lstStyle/>
          <a:p>
            <a:endParaRPr/>
          </a:p>
        </p:txBody>
      </p:sp>
      <p:sp>
        <p:nvSpPr>
          <p:cNvPr id="481" name="Google Shape;481;p43"/>
          <p:cNvSpPr/>
          <p:nvPr/>
        </p:nvSpPr>
        <p:spPr>
          <a:xfrm>
            <a:off x="8249625" y="-7300"/>
            <a:ext cx="903675" cy="2834824"/>
          </a:xfrm>
          <a:custGeom>
            <a:avLst/>
            <a:gdLst/>
            <a:ahLst/>
            <a:cxnLst/>
            <a:rect l="l" t="t" r="r" b="b"/>
            <a:pathLst>
              <a:path w="36147" h="85412" extrusionOk="0">
                <a:moveTo>
                  <a:pt x="0" y="0"/>
                </a:moveTo>
                <a:cubicBezTo>
                  <a:pt x="18570" y="4650"/>
                  <a:pt x="37121" y="56420"/>
                  <a:pt x="18073" y="54512"/>
                </a:cubicBezTo>
                <a:cubicBezTo>
                  <a:pt x="16893" y="54394"/>
                  <a:pt x="15046" y="52255"/>
                  <a:pt x="16033" y="51597"/>
                </a:cubicBezTo>
                <a:cubicBezTo>
                  <a:pt x="18616" y="49875"/>
                  <a:pt x="23389" y="52027"/>
                  <a:pt x="24778" y="54804"/>
                </a:cubicBezTo>
                <a:cubicBezTo>
                  <a:pt x="29645" y="64539"/>
                  <a:pt x="31280" y="75677"/>
                  <a:pt x="36147" y="85412"/>
                </a:cubicBezTo>
              </a:path>
            </a:pathLst>
          </a:custGeom>
          <a:noFill/>
          <a:ln w="9525" cap="flat" cmpd="sng">
            <a:solidFill>
              <a:schemeClr val="dk2"/>
            </a:solidFill>
            <a:prstDash val="solid"/>
            <a:round/>
            <a:headEnd type="none" w="med" len="med"/>
            <a:tailEnd type="none" w="med" len="med"/>
          </a:ln>
        </p:spPr>
      </p:sp>
      <p:grpSp>
        <p:nvGrpSpPr>
          <p:cNvPr id="482" name="Google Shape;482;p43"/>
          <p:cNvGrpSpPr/>
          <p:nvPr/>
        </p:nvGrpSpPr>
        <p:grpSpPr>
          <a:xfrm rot="5400000">
            <a:off x="4109853" y="-153796"/>
            <a:ext cx="934617" cy="1180258"/>
            <a:chOff x="9635" y="1954525"/>
            <a:chExt cx="1192265" cy="1234450"/>
          </a:xfrm>
        </p:grpSpPr>
        <p:sp>
          <p:nvSpPr>
            <p:cNvPr id="483" name="Google Shape;483;p43"/>
            <p:cNvSpPr/>
            <p:nvPr/>
          </p:nvSpPr>
          <p:spPr>
            <a:xfrm rot="5400000">
              <a:off x="526878" y="1437282"/>
              <a:ext cx="150460" cy="1184945"/>
            </a:xfrm>
            <a:custGeom>
              <a:avLst/>
              <a:gdLst/>
              <a:ahLst/>
              <a:cxnLst/>
              <a:rect l="l" t="t" r="r" b="b"/>
              <a:pathLst>
                <a:path w="1295" h="10199" extrusionOk="0">
                  <a:moveTo>
                    <a:pt x="1061" y="1"/>
                  </a:moveTo>
                  <a:cubicBezTo>
                    <a:pt x="955" y="1"/>
                    <a:pt x="842" y="50"/>
                    <a:pt x="795" y="143"/>
                  </a:cubicBezTo>
                  <a:cubicBezTo>
                    <a:pt x="64" y="1616"/>
                    <a:pt x="301" y="3271"/>
                    <a:pt x="186" y="4848"/>
                  </a:cubicBezTo>
                  <a:cubicBezTo>
                    <a:pt x="120" y="5753"/>
                    <a:pt x="90" y="6681"/>
                    <a:pt x="149" y="7586"/>
                  </a:cubicBezTo>
                  <a:cubicBezTo>
                    <a:pt x="212" y="8481"/>
                    <a:pt x="138" y="9315"/>
                    <a:pt x="1" y="10199"/>
                  </a:cubicBezTo>
                  <a:lnTo>
                    <a:pt x="877" y="10199"/>
                  </a:lnTo>
                  <a:cubicBezTo>
                    <a:pt x="1192" y="8503"/>
                    <a:pt x="910" y="6803"/>
                    <a:pt x="1088" y="5096"/>
                  </a:cubicBezTo>
                  <a:cubicBezTo>
                    <a:pt x="1255" y="3464"/>
                    <a:pt x="1181" y="1835"/>
                    <a:pt x="1285" y="202"/>
                  </a:cubicBezTo>
                  <a:cubicBezTo>
                    <a:pt x="1295" y="65"/>
                    <a:pt x="1183" y="1"/>
                    <a:pt x="106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 name="Google Shape;484;p43"/>
            <p:cNvSpPr/>
            <p:nvPr/>
          </p:nvSpPr>
          <p:spPr>
            <a:xfrm rot="5400000">
              <a:off x="498994" y="1710894"/>
              <a:ext cx="141978" cy="1120696"/>
            </a:xfrm>
            <a:custGeom>
              <a:avLst/>
              <a:gdLst/>
              <a:ahLst/>
              <a:cxnLst/>
              <a:rect l="l" t="t" r="r" b="b"/>
              <a:pathLst>
                <a:path w="1222" h="9646" extrusionOk="0">
                  <a:moveTo>
                    <a:pt x="556" y="1"/>
                  </a:moveTo>
                  <a:cubicBezTo>
                    <a:pt x="511" y="1"/>
                    <a:pt x="466" y="26"/>
                    <a:pt x="468" y="76"/>
                  </a:cubicBezTo>
                  <a:cubicBezTo>
                    <a:pt x="498" y="948"/>
                    <a:pt x="309" y="1842"/>
                    <a:pt x="298" y="2722"/>
                  </a:cubicBezTo>
                  <a:cubicBezTo>
                    <a:pt x="283" y="3631"/>
                    <a:pt x="186" y="4529"/>
                    <a:pt x="168" y="5434"/>
                  </a:cubicBezTo>
                  <a:cubicBezTo>
                    <a:pt x="149" y="6339"/>
                    <a:pt x="149" y="7245"/>
                    <a:pt x="134" y="8154"/>
                  </a:cubicBezTo>
                  <a:cubicBezTo>
                    <a:pt x="127" y="8655"/>
                    <a:pt x="68" y="9148"/>
                    <a:pt x="1" y="9646"/>
                  </a:cubicBezTo>
                  <a:lnTo>
                    <a:pt x="732" y="9646"/>
                  </a:lnTo>
                  <a:cubicBezTo>
                    <a:pt x="802" y="9044"/>
                    <a:pt x="843" y="8440"/>
                    <a:pt x="851" y="7835"/>
                  </a:cubicBezTo>
                  <a:cubicBezTo>
                    <a:pt x="854" y="6877"/>
                    <a:pt x="791" y="5913"/>
                    <a:pt x="854" y="4955"/>
                  </a:cubicBezTo>
                  <a:cubicBezTo>
                    <a:pt x="955" y="3386"/>
                    <a:pt x="1222" y="1582"/>
                    <a:pt x="650" y="57"/>
                  </a:cubicBezTo>
                  <a:cubicBezTo>
                    <a:pt x="637" y="20"/>
                    <a:pt x="596" y="1"/>
                    <a:pt x="55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 name="Google Shape;485;p43"/>
            <p:cNvSpPr/>
            <p:nvPr/>
          </p:nvSpPr>
          <p:spPr>
            <a:xfrm rot="5400000">
              <a:off x="507592" y="2370583"/>
              <a:ext cx="108749" cy="1104663"/>
            </a:xfrm>
            <a:custGeom>
              <a:avLst/>
              <a:gdLst/>
              <a:ahLst/>
              <a:cxnLst/>
              <a:rect l="l" t="t" r="r" b="b"/>
              <a:pathLst>
                <a:path w="936" h="9508" extrusionOk="0">
                  <a:moveTo>
                    <a:pt x="220" y="0"/>
                  </a:moveTo>
                  <a:cubicBezTo>
                    <a:pt x="150" y="0"/>
                    <a:pt x="82" y="40"/>
                    <a:pt x="75" y="120"/>
                  </a:cubicBezTo>
                  <a:cubicBezTo>
                    <a:pt x="0" y="1081"/>
                    <a:pt x="101" y="2038"/>
                    <a:pt x="86" y="2999"/>
                  </a:cubicBezTo>
                  <a:cubicBezTo>
                    <a:pt x="75" y="3982"/>
                    <a:pt x="49" y="4969"/>
                    <a:pt x="37" y="5953"/>
                  </a:cubicBezTo>
                  <a:cubicBezTo>
                    <a:pt x="23" y="7136"/>
                    <a:pt x="93" y="8324"/>
                    <a:pt x="130" y="9508"/>
                  </a:cubicBezTo>
                  <a:lnTo>
                    <a:pt x="935" y="9508"/>
                  </a:lnTo>
                  <a:cubicBezTo>
                    <a:pt x="887" y="8324"/>
                    <a:pt x="806" y="7144"/>
                    <a:pt x="809" y="5960"/>
                  </a:cubicBezTo>
                  <a:cubicBezTo>
                    <a:pt x="813" y="5018"/>
                    <a:pt x="843" y="4072"/>
                    <a:pt x="798" y="3125"/>
                  </a:cubicBezTo>
                  <a:cubicBezTo>
                    <a:pt x="754" y="2105"/>
                    <a:pt x="501" y="1133"/>
                    <a:pt x="375" y="123"/>
                  </a:cubicBezTo>
                  <a:cubicBezTo>
                    <a:pt x="366" y="42"/>
                    <a:pt x="292" y="0"/>
                    <a:pt x="22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 name="Google Shape;486;p43"/>
            <p:cNvSpPr/>
            <p:nvPr/>
          </p:nvSpPr>
          <p:spPr>
            <a:xfrm rot="5400000">
              <a:off x="521011" y="1881626"/>
              <a:ext cx="169514" cy="1192265"/>
            </a:xfrm>
            <a:custGeom>
              <a:avLst/>
              <a:gdLst/>
              <a:ahLst/>
              <a:cxnLst/>
              <a:rect l="l" t="t" r="r" b="b"/>
              <a:pathLst>
                <a:path w="1459" h="10262" extrusionOk="0">
                  <a:moveTo>
                    <a:pt x="375" y="0"/>
                  </a:moveTo>
                  <a:cubicBezTo>
                    <a:pt x="252" y="0"/>
                    <a:pt x="130" y="71"/>
                    <a:pt x="112" y="217"/>
                  </a:cubicBezTo>
                  <a:cubicBezTo>
                    <a:pt x="1" y="1174"/>
                    <a:pt x="234" y="2102"/>
                    <a:pt x="257" y="3056"/>
                  </a:cubicBezTo>
                  <a:cubicBezTo>
                    <a:pt x="279" y="3991"/>
                    <a:pt x="197" y="4922"/>
                    <a:pt x="245" y="5857"/>
                  </a:cubicBezTo>
                  <a:cubicBezTo>
                    <a:pt x="316" y="7334"/>
                    <a:pt x="476" y="8792"/>
                    <a:pt x="542" y="10262"/>
                  </a:cubicBezTo>
                  <a:lnTo>
                    <a:pt x="1459" y="10262"/>
                  </a:lnTo>
                  <a:cubicBezTo>
                    <a:pt x="1385" y="8792"/>
                    <a:pt x="1214" y="7338"/>
                    <a:pt x="1132" y="5861"/>
                  </a:cubicBezTo>
                  <a:cubicBezTo>
                    <a:pt x="1084" y="4967"/>
                    <a:pt x="1158" y="4072"/>
                    <a:pt x="1129" y="3178"/>
                  </a:cubicBezTo>
                  <a:cubicBezTo>
                    <a:pt x="1099" y="2180"/>
                    <a:pt x="802" y="1208"/>
                    <a:pt x="654" y="221"/>
                  </a:cubicBezTo>
                  <a:cubicBezTo>
                    <a:pt x="633" y="76"/>
                    <a:pt x="503" y="0"/>
                    <a:pt x="37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 name="Google Shape;487;p43"/>
            <p:cNvSpPr/>
            <p:nvPr/>
          </p:nvSpPr>
          <p:spPr>
            <a:xfrm rot="5400000">
              <a:off x="509451" y="2153204"/>
              <a:ext cx="96201" cy="1095833"/>
            </a:xfrm>
            <a:custGeom>
              <a:avLst/>
              <a:gdLst/>
              <a:ahLst/>
              <a:cxnLst/>
              <a:rect l="l" t="t" r="r" b="b"/>
              <a:pathLst>
                <a:path w="828" h="9432" extrusionOk="0">
                  <a:moveTo>
                    <a:pt x="273" y="1"/>
                  </a:moveTo>
                  <a:cubicBezTo>
                    <a:pt x="214" y="1"/>
                    <a:pt x="156" y="33"/>
                    <a:pt x="152" y="99"/>
                  </a:cubicBezTo>
                  <a:cubicBezTo>
                    <a:pt x="100" y="1038"/>
                    <a:pt x="0" y="1955"/>
                    <a:pt x="4" y="2897"/>
                  </a:cubicBezTo>
                  <a:cubicBezTo>
                    <a:pt x="7" y="3788"/>
                    <a:pt x="56" y="4678"/>
                    <a:pt x="78" y="5569"/>
                  </a:cubicBezTo>
                  <a:cubicBezTo>
                    <a:pt x="108" y="6856"/>
                    <a:pt x="85" y="8144"/>
                    <a:pt x="63" y="9432"/>
                  </a:cubicBezTo>
                  <a:lnTo>
                    <a:pt x="828" y="9432"/>
                  </a:lnTo>
                  <a:cubicBezTo>
                    <a:pt x="828" y="8188"/>
                    <a:pt x="828" y="6942"/>
                    <a:pt x="783" y="5699"/>
                  </a:cubicBezTo>
                  <a:cubicBezTo>
                    <a:pt x="712" y="3829"/>
                    <a:pt x="486" y="1966"/>
                    <a:pt x="397" y="99"/>
                  </a:cubicBezTo>
                  <a:cubicBezTo>
                    <a:pt x="393" y="34"/>
                    <a:pt x="333" y="1"/>
                    <a:pt x="27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 name="Google Shape;488;p43"/>
            <p:cNvSpPr/>
            <p:nvPr/>
          </p:nvSpPr>
          <p:spPr>
            <a:xfrm rot="5400000">
              <a:off x="474886" y="2599406"/>
              <a:ext cx="124318" cy="1054821"/>
            </a:xfrm>
            <a:custGeom>
              <a:avLst/>
              <a:gdLst/>
              <a:ahLst/>
              <a:cxnLst/>
              <a:rect l="l" t="t" r="r" b="b"/>
              <a:pathLst>
                <a:path w="1070" h="9079" extrusionOk="0">
                  <a:moveTo>
                    <a:pt x="426" y="1"/>
                  </a:moveTo>
                  <a:cubicBezTo>
                    <a:pt x="357" y="1"/>
                    <a:pt x="286" y="41"/>
                    <a:pt x="275" y="121"/>
                  </a:cubicBezTo>
                  <a:cubicBezTo>
                    <a:pt x="1" y="1932"/>
                    <a:pt x="71" y="3835"/>
                    <a:pt x="64" y="5661"/>
                  </a:cubicBezTo>
                  <a:cubicBezTo>
                    <a:pt x="56" y="6808"/>
                    <a:pt x="164" y="7943"/>
                    <a:pt x="242" y="9079"/>
                  </a:cubicBezTo>
                  <a:lnTo>
                    <a:pt x="1069" y="9079"/>
                  </a:lnTo>
                  <a:cubicBezTo>
                    <a:pt x="980" y="7984"/>
                    <a:pt x="865" y="6889"/>
                    <a:pt x="858" y="5787"/>
                  </a:cubicBezTo>
                  <a:cubicBezTo>
                    <a:pt x="850" y="4819"/>
                    <a:pt x="880" y="3854"/>
                    <a:pt x="850" y="2889"/>
                  </a:cubicBezTo>
                  <a:cubicBezTo>
                    <a:pt x="836" y="2418"/>
                    <a:pt x="850" y="1943"/>
                    <a:pt x="798" y="1476"/>
                  </a:cubicBezTo>
                  <a:cubicBezTo>
                    <a:pt x="754" y="1019"/>
                    <a:pt x="613" y="581"/>
                    <a:pt x="572" y="125"/>
                  </a:cubicBezTo>
                  <a:cubicBezTo>
                    <a:pt x="565" y="41"/>
                    <a:pt x="496" y="1"/>
                    <a:pt x="426"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sp>
        <p:nvSpPr>
          <p:cNvPr id="489" name="Google Shape;489;p43"/>
          <p:cNvSpPr/>
          <p:nvPr/>
        </p:nvSpPr>
        <p:spPr>
          <a:xfrm>
            <a:off x="4" y="4322575"/>
            <a:ext cx="2703610" cy="831744"/>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chemeClr val="lt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748963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GB"/>
              <a:pPr algn="r"/>
              <a:t>‹N°›</a:t>
            </a:fld>
            <a:endParaRPr/>
          </a:p>
        </p:txBody>
      </p:sp>
    </p:spTree>
    <p:extLst>
      <p:ext uri="{BB962C8B-B14F-4D97-AF65-F5344CB8AC3E}">
        <p14:creationId xmlns:p14="http://schemas.microsoft.com/office/powerpoint/2010/main" val="187953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0"/>
        <p:cNvGrpSpPr/>
        <p:nvPr/>
      </p:nvGrpSpPr>
      <p:grpSpPr>
        <a:xfrm>
          <a:off x="0" y="0"/>
          <a:ext cx="0" cy="0"/>
          <a:chOff x="0" y="0"/>
          <a:chExt cx="0" cy="0"/>
        </a:xfrm>
      </p:grpSpPr>
      <p:sp>
        <p:nvSpPr>
          <p:cNvPr id="71" name="Google Shape;71;p8"/>
          <p:cNvSpPr/>
          <p:nvPr/>
        </p:nvSpPr>
        <p:spPr>
          <a:xfrm rot="10800000" flipH="1">
            <a:off x="1" y="-6"/>
            <a:ext cx="2194496" cy="1307756"/>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rgbClr val="E4F4E7"/>
          </a:solidFill>
          <a:ln>
            <a:noFill/>
          </a:ln>
        </p:spPr>
        <p:txBody>
          <a:bodyPr spcFirstLastPara="1" wrap="square" lIns="91425" tIns="91425" rIns="91425" bIns="91425" anchor="ctr" anchorCtr="0">
            <a:noAutofit/>
          </a:bodyPr>
          <a:lstStyle/>
          <a:p>
            <a:endParaRPr/>
          </a:p>
        </p:txBody>
      </p:sp>
      <p:sp>
        <p:nvSpPr>
          <p:cNvPr id="72" name="Google Shape;72;p8"/>
          <p:cNvSpPr/>
          <p:nvPr/>
        </p:nvSpPr>
        <p:spPr>
          <a:xfrm rot="10800000" flipH="1">
            <a:off x="6101384" y="-152389"/>
            <a:ext cx="3095080" cy="1455649"/>
          </a:xfrm>
          <a:custGeom>
            <a:avLst/>
            <a:gdLst/>
            <a:ahLst/>
            <a:cxnLst/>
            <a:rect l="l" t="t" r="r" b="b"/>
            <a:pathLst>
              <a:path w="34743" h="16340" extrusionOk="0">
                <a:moveTo>
                  <a:pt x="25590" y="0"/>
                </a:moveTo>
                <a:cubicBezTo>
                  <a:pt x="25463" y="0"/>
                  <a:pt x="25337" y="3"/>
                  <a:pt x="25210" y="9"/>
                </a:cubicBezTo>
                <a:cubicBezTo>
                  <a:pt x="22164" y="158"/>
                  <a:pt x="19266" y="2061"/>
                  <a:pt x="17919" y="4796"/>
                </a:cubicBezTo>
                <a:cubicBezTo>
                  <a:pt x="17061" y="6536"/>
                  <a:pt x="16768" y="8607"/>
                  <a:pt x="15436" y="10017"/>
                </a:cubicBezTo>
                <a:cubicBezTo>
                  <a:pt x="14100" y="11427"/>
                  <a:pt x="12019" y="11842"/>
                  <a:pt x="10078" y="11887"/>
                </a:cubicBezTo>
                <a:cubicBezTo>
                  <a:pt x="9903" y="11891"/>
                  <a:pt x="9728" y="11892"/>
                  <a:pt x="9552" y="11892"/>
                </a:cubicBezTo>
                <a:cubicBezTo>
                  <a:pt x="8697" y="11892"/>
                  <a:pt x="7838" y="11853"/>
                  <a:pt x="6985" y="11853"/>
                </a:cubicBezTo>
                <a:cubicBezTo>
                  <a:pt x="6069" y="11853"/>
                  <a:pt x="5158" y="11898"/>
                  <a:pt x="4264" y="12087"/>
                </a:cubicBezTo>
                <a:cubicBezTo>
                  <a:pt x="2364" y="12488"/>
                  <a:pt x="460" y="13750"/>
                  <a:pt x="71" y="15653"/>
                </a:cubicBezTo>
                <a:cubicBezTo>
                  <a:pt x="26" y="15879"/>
                  <a:pt x="0" y="16109"/>
                  <a:pt x="0" y="16340"/>
                </a:cubicBezTo>
                <a:lnTo>
                  <a:pt x="34112" y="16340"/>
                </a:lnTo>
                <a:cubicBezTo>
                  <a:pt x="34676" y="14521"/>
                  <a:pt x="34742" y="12544"/>
                  <a:pt x="34635" y="10629"/>
                </a:cubicBezTo>
                <a:cubicBezTo>
                  <a:pt x="34509" y="8347"/>
                  <a:pt x="34127" y="6009"/>
                  <a:pt x="32924" y="4069"/>
                </a:cubicBezTo>
                <a:cubicBezTo>
                  <a:pt x="31388" y="1583"/>
                  <a:pt x="28505" y="0"/>
                  <a:pt x="2559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3" name="Google Shape;73;p8"/>
          <p:cNvSpPr/>
          <p:nvPr/>
        </p:nvSpPr>
        <p:spPr>
          <a:xfrm rot="-5400000">
            <a:off x="7361964" y="3401074"/>
            <a:ext cx="1819822" cy="2128300"/>
          </a:xfrm>
          <a:custGeom>
            <a:avLst/>
            <a:gdLst/>
            <a:ahLst/>
            <a:cxnLst/>
            <a:rect l="l" t="t" r="r" b="b"/>
            <a:pathLst>
              <a:path w="17022" h="19906" extrusionOk="0">
                <a:moveTo>
                  <a:pt x="9196" y="0"/>
                </a:moveTo>
                <a:cubicBezTo>
                  <a:pt x="7480" y="0"/>
                  <a:pt x="5759" y="553"/>
                  <a:pt x="4405" y="1612"/>
                </a:cubicBezTo>
                <a:cubicBezTo>
                  <a:pt x="3036" y="2684"/>
                  <a:pt x="1986" y="4242"/>
                  <a:pt x="361" y="4858"/>
                </a:cubicBezTo>
                <a:cubicBezTo>
                  <a:pt x="242" y="4903"/>
                  <a:pt x="123" y="4944"/>
                  <a:pt x="1" y="4977"/>
                </a:cubicBezTo>
                <a:lnTo>
                  <a:pt x="1" y="17897"/>
                </a:lnTo>
                <a:cubicBezTo>
                  <a:pt x="60" y="17935"/>
                  <a:pt x="116" y="17975"/>
                  <a:pt x="175" y="18012"/>
                </a:cubicBezTo>
                <a:cubicBezTo>
                  <a:pt x="2072" y="19205"/>
                  <a:pt x="4365" y="19906"/>
                  <a:pt x="6595" y="19906"/>
                </a:cubicBezTo>
                <a:cubicBezTo>
                  <a:pt x="8514" y="19906"/>
                  <a:pt x="10387" y="19387"/>
                  <a:pt x="11919" y="18217"/>
                </a:cubicBezTo>
                <a:cubicBezTo>
                  <a:pt x="13671" y="16881"/>
                  <a:pt x="14784" y="14877"/>
                  <a:pt x="15630" y="12844"/>
                </a:cubicBezTo>
                <a:cubicBezTo>
                  <a:pt x="16420" y="10951"/>
                  <a:pt x="17021" y="8918"/>
                  <a:pt x="16810" y="6877"/>
                </a:cubicBezTo>
                <a:cubicBezTo>
                  <a:pt x="16524" y="4161"/>
                  <a:pt x="14676" y="1660"/>
                  <a:pt x="12160" y="591"/>
                </a:cubicBezTo>
                <a:cubicBezTo>
                  <a:pt x="11225" y="194"/>
                  <a:pt x="10211" y="0"/>
                  <a:pt x="919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 name="Google Shape;74;p8"/>
          <p:cNvSpPr/>
          <p:nvPr/>
        </p:nvSpPr>
        <p:spPr>
          <a:xfrm rot="10800000" flipH="1">
            <a:off x="0" y="3136929"/>
            <a:ext cx="2029579" cy="2006571"/>
          </a:xfrm>
          <a:custGeom>
            <a:avLst/>
            <a:gdLst/>
            <a:ahLst/>
            <a:cxnLst/>
            <a:rect l="l" t="t" r="r" b="b"/>
            <a:pathLst>
              <a:path w="16143" h="15960" extrusionOk="0">
                <a:moveTo>
                  <a:pt x="1" y="1"/>
                </a:moveTo>
                <a:lnTo>
                  <a:pt x="1" y="15960"/>
                </a:lnTo>
                <a:cubicBezTo>
                  <a:pt x="546" y="14164"/>
                  <a:pt x="583" y="12160"/>
                  <a:pt x="1667" y="10631"/>
                </a:cubicBezTo>
                <a:cubicBezTo>
                  <a:pt x="2788" y="9043"/>
                  <a:pt x="4788" y="8338"/>
                  <a:pt x="6706" y="8023"/>
                </a:cubicBezTo>
                <a:cubicBezTo>
                  <a:pt x="8624" y="7704"/>
                  <a:pt x="10610" y="7670"/>
                  <a:pt x="12435" y="7006"/>
                </a:cubicBezTo>
                <a:cubicBezTo>
                  <a:pt x="14261" y="6338"/>
                  <a:pt x="15964" y="4821"/>
                  <a:pt x="16079" y="2884"/>
                </a:cubicBezTo>
                <a:cubicBezTo>
                  <a:pt x="16142" y="1841"/>
                  <a:pt x="15734" y="835"/>
                  <a:pt x="15088" y="1"/>
                </a:cubicBezTo>
                <a:close/>
              </a:path>
            </a:pathLst>
          </a:custGeom>
          <a:solidFill>
            <a:schemeClr val="lt2"/>
          </a:solidFill>
          <a:ln>
            <a:noFill/>
          </a:ln>
        </p:spPr>
        <p:txBody>
          <a:bodyPr spcFirstLastPara="1" wrap="square" lIns="91425" tIns="91425" rIns="91425" bIns="91425" anchor="ctr" anchorCtr="0">
            <a:noAutofit/>
          </a:bodyPr>
          <a:lstStyle/>
          <a:p>
            <a:r>
              <a:rPr lang="en"/>
              <a:t> </a:t>
            </a:r>
            <a:endParaRPr/>
          </a:p>
        </p:txBody>
      </p:sp>
      <p:sp>
        <p:nvSpPr>
          <p:cNvPr id="75" name="Google Shape;75;p8"/>
          <p:cNvSpPr/>
          <p:nvPr/>
        </p:nvSpPr>
        <p:spPr>
          <a:xfrm>
            <a:off x="7927999" y="0"/>
            <a:ext cx="1268443" cy="2424450"/>
          </a:xfrm>
          <a:custGeom>
            <a:avLst/>
            <a:gdLst/>
            <a:ahLst/>
            <a:cxnLst/>
            <a:rect l="l" t="t" r="r" b="b"/>
            <a:pathLst>
              <a:path w="39023" h="74587" extrusionOk="0">
                <a:moveTo>
                  <a:pt x="969" y="0"/>
                </a:moveTo>
                <a:cubicBezTo>
                  <a:pt x="-1515" y="12431"/>
                  <a:pt x="631" y="28076"/>
                  <a:pt x="9595" y="37040"/>
                </a:cubicBezTo>
                <a:cubicBezTo>
                  <a:pt x="14416" y="41861"/>
                  <a:pt x="23262" y="41733"/>
                  <a:pt x="27353" y="47187"/>
                </a:cubicBezTo>
                <a:cubicBezTo>
                  <a:pt x="33310" y="55128"/>
                  <a:pt x="30147" y="70140"/>
                  <a:pt x="39023" y="74587"/>
                </a:cubicBezTo>
              </a:path>
            </a:pathLst>
          </a:custGeom>
          <a:noFill/>
          <a:ln w="9525" cap="flat" cmpd="sng">
            <a:solidFill>
              <a:schemeClr val="dk2"/>
            </a:solidFill>
            <a:prstDash val="solid"/>
            <a:round/>
            <a:headEnd type="none" w="med" len="med"/>
            <a:tailEnd type="none" w="med" len="med"/>
          </a:ln>
        </p:spPr>
      </p:sp>
      <p:sp>
        <p:nvSpPr>
          <p:cNvPr id="76" name="Google Shape;76;p8"/>
          <p:cNvSpPr/>
          <p:nvPr/>
        </p:nvSpPr>
        <p:spPr>
          <a:xfrm>
            <a:off x="0" y="1864675"/>
            <a:ext cx="2663800" cy="3298050"/>
          </a:xfrm>
          <a:custGeom>
            <a:avLst/>
            <a:gdLst/>
            <a:ahLst/>
            <a:cxnLst/>
            <a:rect l="l" t="t" r="r" b="b"/>
            <a:pathLst>
              <a:path w="106552" h="131922" extrusionOk="0">
                <a:moveTo>
                  <a:pt x="0" y="0"/>
                </a:moveTo>
                <a:cubicBezTo>
                  <a:pt x="10915" y="1558"/>
                  <a:pt x="22130" y="5054"/>
                  <a:pt x="30951" y="11670"/>
                </a:cubicBezTo>
                <a:cubicBezTo>
                  <a:pt x="39297" y="17930"/>
                  <a:pt x="45269" y="31330"/>
                  <a:pt x="41606" y="41098"/>
                </a:cubicBezTo>
                <a:cubicBezTo>
                  <a:pt x="40464" y="44144"/>
                  <a:pt x="35890" y="47120"/>
                  <a:pt x="32980" y="45665"/>
                </a:cubicBezTo>
                <a:cubicBezTo>
                  <a:pt x="31401" y="44875"/>
                  <a:pt x="31030" y="42304"/>
                  <a:pt x="31458" y="40591"/>
                </a:cubicBezTo>
                <a:cubicBezTo>
                  <a:pt x="32936" y="34675"/>
                  <a:pt x="44846" y="37946"/>
                  <a:pt x="49724" y="41606"/>
                </a:cubicBezTo>
                <a:cubicBezTo>
                  <a:pt x="63849" y="52203"/>
                  <a:pt x="57049" y="76551"/>
                  <a:pt x="64946" y="92345"/>
                </a:cubicBezTo>
                <a:cubicBezTo>
                  <a:pt x="73506" y="109465"/>
                  <a:pt x="106552" y="112781"/>
                  <a:pt x="106552" y="131922"/>
                </a:cubicBezTo>
              </a:path>
            </a:pathLst>
          </a:custGeom>
          <a:noFill/>
          <a:ln w="9525" cap="flat" cmpd="sng">
            <a:solidFill>
              <a:schemeClr val="dk2"/>
            </a:solidFill>
            <a:prstDash val="solid"/>
            <a:round/>
            <a:headEnd type="none" w="med" len="med"/>
            <a:tailEnd type="none" w="med" len="med"/>
          </a:ln>
        </p:spPr>
      </p:sp>
      <p:grpSp>
        <p:nvGrpSpPr>
          <p:cNvPr id="77" name="Google Shape;77;p8"/>
          <p:cNvGrpSpPr/>
          <p:nvPr/>
        </p:nvGrpSpPr>
        <p:grpSpPr>
          <a:xfrm rot="5400000">
            <a:off x="4193895" y="-239122"/>
            <a:ext cx="691395" cy="1169642"/>
            <a:chOff x="9635" y="1954525"/>
            <a:chExt cx="1192265" cy="1234450"/>
          </a:xfrm>
        </p:grpSpPr>
        <p:sp>
          <p:nvSpPr>
            <p:cNvPr id="78" name="Google Shape;78;p8"/>
            <p:cNvSpPr/>
            <p:nvPr/>
          </p:nvSpPr>
          <p:spPr>
            <a:xfrm rot="5400000">
              <a:off x="526878" y="1437282"/>
              <a:ext cx="150460" cy="1184945"/>
            </a:xfrm>
            <a:custGeom>
              <a:avLst/>
              <a:gdLst/>
              <a:ahLst/>
              <a:cxnLst/>
              <a:rect l="l" t="t" r="r" b="b"/>
              <a:pathLst>
                <a:path w="1295" h="10199" extrusionOk="0">
                  <a:moveTo>
                    <a:pt x="1061" y="1"/>
                  </a:moveTo>
                  <a:cubicBezTo>
                    <a:pt x="955" y="1"/>
                    <a:pt x="842" y="50"/>
                    <a:pt x="795" y="143"/>
                  </a:cubicBezTo>
                  <a:cubicBezTo>
                    <a:pt x="64" y="1616"/>
                    <a:pt x="301" y="3271"/>
                    <a:pt x="186" y="4848"/>
                  </a:cubicBezTo>
                  <a:cubicBezTo>
                    <a:pt x="120" y="5753"/>
                    <a:pt x="90" y="6681"/>
                    <a:pt x="149" y="7586"/>
                  </a:cubicBezTo>
                  <a:cubicBezTo>
                    <a:pt x="212" y="8481"/>
                    <a:pt x="138" y="9315"/>
                    <a:pt x="1" y="10199"/>
                  </a:cubicBezTo>
                  <a:lnTo>
                    <a:pt x="877" y="10199"/>
                  </a:lnTo>
                  <a:cubicBezTo>
                    <a:pt x="1192" y="8503"/>
                    <a:pt x="910" y="6803"/>
                    <a:pt x="1088" y="5096"/>
                  </a:cubicBezTo>
                  <a:cubicBezTo>
                    <a:pt x="1255" y="3464"/>
                    <a:pt x="1181" y="1835"/>
                    <a:pt x="1285" y="202"/>
                  </a:cubicBezTo>
                  <a:cubicBezTo>
                    <a:pt x="1295" y="65"/>
                    <a:pt x="1183" y="1"/>
                    <a:pt x="106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9" name="Google Shape;79;p8"/>
            <p:cNvSpPr/>
            <p:nvPr/>
          </p:nvSpPr>
          <p:spPr>
            <a:xfrm rot="5400000">
              <a:off x="498994" y="1710894"/>
              <a:ext cx="141978" cy="1120696"/>
            </a:xfrm>
            <a:custGeom>
              <a:avLst/>
              <a:gdLst/>
              <a:ahLst/>
              <a:cxnLst/>
              <a:rect l="l" t="t" r="r" b="b"/>
              <a:pathLst>
                <a:path w="1222" h="9646" extrusionOk="0">
                  <a:moveTo>
                    <a:pt x="556" y="1"/>
                  </a:moveTo>
                  <a:cubicBezTo>
                    <a:pt x="511" y="1"/>
                    <a:pt x="466" y="26"/>
                    <a:pt x="468" y="76"/>
                  </a:cubicBezTo>
                  <a:cubicBezTo>
                    <a:pt x="498" y="948"/>
                    <a:pt x="309" y="1842"/>
                    <a:pt x="298" y="2722"/>
                  </a:cubicBezTo>
                  <a:cubicBezTo>
                    <a:pt x="283" y="3631"/>
                    <a:pt x="186" y="4529"/>
                    <a:pt x="168" y="5434"/>
                  </a:cubicBezTo>
                  <a:cubicBezTo>
                    <a:pt x="149" y="6339"/>
                    <a:pt x="149" y="7245"/>
                    <a:pt x="134" y="8154"/>
                  </a:cubicBezTo>
                  <a:cubicBezTo>
                    <a:pt x="127" y="8655"/>
                    <a:pt x="68" y="9148"/>
                    <a:pt x="1" y="9646"/>
                  </a:cubicBezTo>
                  <a:lnTo>
                    <a:pt x="732" y="9646"/>
                  </a:lnTo>
                  <a:cubicBezTo>
                    <a:pt x="802" y="9044"/>
                    <a:pt x="843" y="8440"/>
                    <a:pt x="851" y="7835"/>
                  </a:cubicBezTo>
                  <a:cubicBezTo>
                    <a:pt x="854" y="6877"/>
                    <a:pt x="791" y="5913"/>
                    <a:pt x="854" y="4955"/>
                  </a:cubicBezTo>
                  <a:cubicBezTo>
                    <a:pt x="955" y="3386"/>
                    <a:pt x="1222" y="1582"/>
                    <a:pt x="650" y="57"/>
                  </a:cubicBezTo>
                  <a:cubicBezTo>
                    <a:pt x="637" y="20"/>
                    <a:pt x="596" y="1"/>
                    <a:pt x="55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80" name="Google Shape;80;p8"/>
            <p:cNvSpPr/>
            <p:nvPr/>
          </p:nvSpPr>
          <p:spPr>
            <a:xfrm rot="5400000">
              <a:off x="507592" y="2370583"/>
              <a:ext cx="108749" cy="1104663"/>
            </a:xfrm>
            <a:custGeom>
              <a:avLst/>
              <a:gdLst/>
              <a:ahLst/>
              <a:cxnLst/>
              <a:rect l="l" t="t" r="r" b="b"/>
              <a:pathLst>
                <a:path w="936" h="9508" extrusionOk="0">
                  <a:moveTo>
                    <a:pt x="220" y="0"/>
                  </a:moveTo>
                  <a:cubicBezTo>
                    <a:pt x="150" y="0"/>
                    <a:pt x="82" y="40"/>
                    <a:pt x="75" y="120"/>
                  </a:cubicBezTo>
                  <a:cubicBezTo>
                    <a:pt x="0" y="1081"/>
                    <a:pt x="101" y="2038"/>
                    <a:pt x="86" y="2999"/>
                  </a:cubicBezTo>
                  <a:cubicBezTo>
                    <a:pt x="75" y="3982"/>
                    <a:pt x="49" y="4969"/>
                    <a:pt x="37" y="5953"/>
                  </a:cubicBezTo>
                  <a:cubicBezTo>
                    <a:pt x="23" y="7136"/>
                    <a:pt x="93" y="8324"/>
                    <a:pt x="130" y="9508"/>
                  </a:cubicBezTo>
                  <a:lnTo>
                    <a:pt x="935" y="9508"/>
                  </a:lnTo>
                  <a:cubicBezTo>
                    <a:pt x="887" y="8324"/>
                    <a:pt x="806" y="7144"/>
                    <a:pt x="809" y="5960"/>
                  </a:cubicBezTo>
                  <a:cubicBezTo>
                    <a:pt x="813" y="5018"/>
                    <a:pt x="843" y="4072"/>
                    <a:pt x="798" y="3125"/>
                  </a:cubicBezTo>
                  <a:cubicBezTo>
                    <a:pt x="754" y="2105"/>
                    <a:pt x="501" y="1133"/>
                    <a:pt x="375" y="123"/>
                  </a:cubicBezTo>
                  <a:cubicBezTo>
                    <a:pt x="366" y="42"/>
                    <a:pt x="292" y="0"/>
                    <a:pt x="22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81" name="Google Shape;81;p8"/>
            <p:cNvSpPr/>
            <p:nvPr/>
          </p:nvSpPr>
          <p:spPr>
            <a:xfrm rot="5400000">
              <a:off x="521011" y="1881626"/>
              <a:ext cx="169514" cy="1192265"/>
            </a:xfrm>
            <a:custGeom>
              <a:avLst/>
              <a:gdLst/>
              <a:ahLst/>
              <a:cxnLst/>
              <a:rect l="l" t="t" r="r" b="b"/>
              <a:pathLst>
                <a:path w="1459" h="10262" extrusionOk="0">
                  <a:moveTo>
                    <a:pt x="375" y="0"/>
                  </a:moveTo>
                  <a:cubicBezTo>
                    <a:pt x="252" y="0"/>
                    <a:pt x="130" y="71"/>
                    <a:pt x="112" y="217"/>
                  </a:cubicBezTo>
                  <a:cubicBezTo>
                    <a:pt x="1" y="1174"/>
                    <a:pt x="234" y="2102"/>
                    <a:pt x="257" y="3056"/>
                  </a:cubicBezTo>
                  <a:cubicBezTo>
                    <a:pt x="279" y="3991"/>
                    <a:pt x="197" y="4922"/>
                    <a:pt x="245" y="5857"/>
                  </a:cubicBezTo>
                  <a:cubicBezTo>
                    <a:pt x="316" y="7334"/>
                    <a:pt x="476" y="8792"/>
                    <a:pt x="542" y="10262"/>
                  </a:cubicBezTo>
                  <a:lnTo>
                    <a:pt x="1459" y="10262"/>
                  </a:lnTo>
                  <a:cubicBezTo>
                    <a:pt x="1385" y="8792"/>
                    <a:pt x="1214" y="7338"/>
                    <a:pt x="1132" y="5861"/>
                  </a:cubicBezTo>
                  <a:cubicBezTo>
                    <a:pt x="1084" y="4967"/>
                    <a:pt x="1158" y="4072"/>
                    <a:pt x="1129" y="3178"/>
                  </a:cubicBezTo>
                  <a:cubicBezTo>
                    <a:pt x="1099" y="2180"/>
                    <a:pt x="802" y="1208"/>
                    <a:pt x="654" y="221"/>
                  </a:cubicBezTo>
                  <a:cubicBezTo>
                    <a:pt x="633" y="76"/>
                    <a:pt x="503" y="0"/>
                    <a:pt x="37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82" name="Google Shape;82;p8"/>
            <p:cNvSpPr/>
            <p:nvPr/>
          </p:nvSpPr>
          <p:spPr>
            <a:xfrm rot="5400000">
              <a:off x="509451" y="2153204"/>
              <a:ext cx="96201" cy="1095833"/>
            </a:xfrm>
            <a:custGeom>
              <a:avLst/>
              <a:gdLst/>
              <a:ahLst/>
              <a:cxnLst/>
              <a:rect l="l" t="t" r="r" b="b"/>
              <a:pathLst>
                <a:path w="828" h="9432" extrusionOk="0">
                  <a:moveTo>
                    <a:pt x="273" y="1"/>
                  </a:moveTo>
                  <a:cubicBezTo>
                    <a:pt x="214" y="1"/>
                    <a:pt x="156" y="33"/>
                    <a:pt x="152" y="99"/>
                  </a:cubicBezTo>
                  <a:cubicBezTo>
                    <a:pt x="100" y="1038"/>
                    <a:pt x="0" y="1955"/>
                    <a:pt x="4" y="2897"/>
                  </a:cubicBezTo>
                  <a:cubicBezTo>
                    <a:pt x="7" y="3788"/>
                    <a:pt x="56" y="4678"/>
                    <a:pt x="78" y="5569"/>
                  </a:cubicBezTo>
                  <a:cubicBezTo>
                    <a:pt x="108" y="6856"/>
                    <a:pt x="85" y="8144"/>
                    <a:pt x="63" y="9432"/>
                  </a:cubicBezTo>
                  <a:lnTo>
                    <a:pt x="828" y="9432"/>
                  </a:lnTo>
                  <a:cubicBezTo>
                    <a:pt x="828" y="8188"/>
                    <a:pt x="828" y="6942"/>
                    <a:pt x="783" y="5699"/>
                  </a:cubicBezTo>
                  <a:cubicBezTo>
                    <a:pt x="712" y="3829"/>
                    <a:pt x="486" y="1966"/>
                    <a:pt x="397" y="99"/>
                  </a:cubicBezTo>
                  <a:cubicBezTo>
                    <a:pt x="393" y="34"/>
                    <a:pt x="333" y="1"/>
                    <a:pt x="27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83" name="Google Shape;83;p8"/>
            <p:cNvSpPr/>
            <p:nvPr/>
          </p:nvSpPr>
          <p:spPr>
            <a:xfrm rot="5400000">
              <a:off x="474886" y="2599406"/>
              <a:ext cx="124318" cy="1054821"/>
            </a:xfrm>
            <a:custGeom>
              <a:avLst/>
              <a:gdLst/>
              <a:ahLst/>
              <a:cxnLst/>
              <a:rect l="l" t="t" r="r" b="b"/>
              <a:pathLst>
                <a:path w="1070" h="9079" extrusionOk="0">
                  <a:moveTo>
                    <a:pt x="426" y="1"/>
                  </a:moveTo>
                  <a:cubicBezTo>
                    <a:pt x="357" y="1"/>
                    <a:pt x="286" y="41"/>
                    <a:pt x="275" y="121"/>
                  </a:cubicBezTo>
                  <a:cubicBezTo>
                    <a:pt x="1" y="1932"/>
                    <a:pt x="71" y="3835"/>
                    <a:pt x="64" y="5661"/>
                  </a:cubicBezTo>
                  <a:cubicBezTo>
                    <a:pt x="56" y="6808"/>
                    <a:pt x="164" y="7943"/>
                    <a:pt x="242" y="9079"/>
                  </a:cubicBezTo>
                  <a:lnTo>
                    <a:pt x="1069" y="9079"/>
                  </a:lnTo>
                  <a:cubicBezTo>
                    <a:pt x="980" y="7984"/>
                    <a:pt x="865" y="6889"/>
                    <a:pt x="858" y="5787"/>
                  </a:cubicBezTo>
                  <a:cubicBezTo>
                    <a:pt x="850" y="4819"/>
                    <a:pt x="880" y="3854"/>
                    <a:pt x="850" y="2889"/>
                  </a:cubicBezTo>
                  <a:cubicBezTo>
                    <a:pt x="836" y="2418"/>
                    <a:pt x="850" y="1943"/>
                    <a:pt x="798" y="1476"/>
                  </a:cubicBezTo>
                  <a:cubicBezTo>
                    <a:pt x="754" y="1019"/>
                    <a:pt x="613" y="581"/>
                    <a:pt x="572" y="125"/>
                  </a:cubicBezTo>
                  <a:cubicBezTo>
                    <a:pt x="565" y="41"/>
                    <a:pt x="496" y="1"/>
                    <a:pt x="426"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sp>
        <p:nvSpPr>
          <p:cNvPr id="84" name="Google Shape;84;p8"/>
          <p:cNvSpPr txBox="1">
            <a:spLocks noGrp="1"/>
          </p:cNvSpPr>
          <p:nvPr>
            <p:ph type="title"/>
          </p:nvPr>
        </p:nvSpPr>
        <p:spPr>
          <a:xfrm>
            <a:off x="1598850" y="1179450"/>
            <a:ext cx="5946300" cy="27846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16884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p:cSld name="CUSTOM_7">
    <p:spTree>
      <p:nvGrpSpPr>
        <p:cNvPr id="1" name="Shape 392"/>
        <p:cNvGrpSpPr/>
        <p:nvPr/>
      </p:nvGrpSpPr>
      <p:grpSpPr>
        <a:xfrm>
          <a:off x="0" y="0"/>
          <a:ext cx="0" cy="0"/>
          <a:chOff x="0" y="0"/>
          <a:chExt cx="0" cy="0"/>
        </a:xfrm>
      </p:grpSpPr>
      <p:sp>
        <p:nvSpPr>
          <p:cNvPr id="393" name="Google Shape;393;p34"/>
          <p:cNvSpPr/>
          <p:nvPr/>
        </p:nvSpPr>
        <p:spPr>
          <a:xfrm rot="-8592869" flipH="1">
            <a:off x="7625111" y="-879434"/>
            <a:ext cx="2417983" cy="2238445"/>
          </a:xfrm>
          <a:custGeom>
            <a:avLst/>
            <a:gdLst/>
            <a:ahLst/>
            <a:cxnLst/>
            <a:rect l="l" t="t" r="r" b="b"/>
            <a:pathLst>
              <a:path w="23663" h="21906" extrusionOk="0">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rgbClr val="E4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4"/>
          <p:cNvSpPr/>
          <p:nvPr/>
        </p:nvSpPr>
        <p:spPr>
          <a:xfrm rot="10800000">
            <a:off x="6102417" y="2874789"/>
            <a:ext cx="3041583" cy="2283637"/>
          </a:xfrm>
          <a:custGeom>
            <a:avLst/>
            <a:gdLst/>
            <a:ahLst/>
            <a:cxnLst/>
            <a:rect l="l" t="t" r="r" b="b"/>
            <a:pathLst>
              <a:path w="16143" h="15960" extrusionOk="0">
                <a:moveTo>
                  <a:pt x="1" y="1"/>
                </a:moveTo>
                <a:lnTo>
                  <a:pt x="1" y="15960"/>
                </a:lnTo>
                <a:cubicBezTo>
                  <a:pt x="546" y="14164"/>
                  <a:pt x="583" y="12160"/>
                  <a:pt x="1667" y="10631"/>
                </a:cubicBezTo>
                <a:cubicBezTo>
                  <a:pt x="2788" y="9043"/>
                  <a:pt x="4788" y="8338"/>
                  <a:pt x="6706" y="8023"/>
                </a:cubicBezTo>
                <a:cubicBezTo>
                  <a:pt x="8624" y="7704"/>
                  <a:pt x="10610" y="7670"/>
                  <a:pt x="12435" y="7006"/>
                </a:cubicBezTo>
                <a:cubicBezTo>
                  <a:pt x="14261" y="6338"/>
                  <a:pt x="15964" y="4821"/>
                  <a:pt x="16079" y="2884"/>
                </a:cubicBezTo>
                <a:cubicBezTo>
                  <a:pt x="16142" y="1841"/>
                  <a:pt x="15734" y="835"/>
                  <a:pt x="150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4"/>
          <p:cNvSpPr/>
          <p:nvPr/>
        </p:nvSpPr>
        <p:spPr>
          <a:xfrm>
            <a:off x="-1788250" y="3543306"/>
            <a:ext cx="3481255" cy="1615119"/>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4"/>
          <p:cNvSpPr/>
          <p:nvPr/>
        </p:nvSpPr>
        <p:spPr>
          <a:xfrm>
            <a:off x="5869441" y="-46275"/>
            <a:ext cx="3341450" cy="2017475"/>
          </a:xfrm>
          <a:custGeom>
            <a:avLst/>
            <a:gdLst/>
            <a:ahLst/>
            <a:cxnLst/>
            <a:rect l="l" t="t" r="r" b="b"/>
            <a:pathLst>
              <a:path w="133658" h="80699" extrusionOk="0">
                <a:moveTo>
                  <a:pt x="133658" y="77775"/>
                </a:moveTo>
                <a:cubicBezTo>
                  <a:pt x="120547" y="84331"/>
                  <a:pt x="101547" y="78911"/>
                  <a:pt x="90513" y="69260"/>
                </a:cubicBezTo>
                <a:cubicBezTo>
                  <a:pt x="79188" y="59354"/>
                  <a:pt x="75019" y="41359"/>
                  <a:pt x="61561" y="34630"/>
                </a:cubicBezTo>
                <a:cubicBezTo>
                  <a:pt x="49976" y="28837"/>
                  <a:pt x="35931" y="30404"/>
                  <a:pt x="23525" y="26682"/>
                </a:cubicBezTo>
                <a:cubicBezTo>
                  <a:pt x="16635" y="24615"/>
                  <a:pt x="8828" y="22557"/>
                  <a:pt x="4223" y="17031"/>
                </a:cubicBezTo>
                <a:cubicBezTo>
                  <a:pt x="517" y="12583"/>
                  <a:pt x="-1014" y="5492"/>
                  <a:pt x="817" y="0"/>
                </a:cubicBezTo>
              </a:path>
            </a:pathLst>
          </a:custGeom>
          <a:noFill/>
          <a:ln w="9525" cap="flat" cmpd="sng">
            <a:solidFill>
              <a:schemeClr val="dk2"/>
            </a:solidFill>
            <a:prstDash val="solid"/>
            <a:round/>
            <a:headEnd type="none" w="med" len="med"/>
            <a:tailEnd type="none" w="med" len="med"/>
          </a:ln>
        </p:spPr>
      </p:sp>
      <p:sp>
        <p:nvSpPr>
          <p:cNvPr id="397" name="Google Shape;397;p34"/>
          <p:cNvSpPr/>
          <p:nvPr/>
        </p:nvSpPr>
        <p:spPr>
          <a:xfrm rot="-5400000" flipH="1">
            <a:off x="1101378" y="-1926472"/>
            <a:ext cx="1124020" cy="4211373"/>
          </a:xfrm>
          <a:custGeom>
            <a:avLst/>
            <a:gdLst/>
            <a:ahLst/>
            <a:cxnLst/>
            <a:rect l="l" t="t" r="r" b="b"/>
            <a:pathLst>
              <a:path w="8735" h="25556" extrusionOk="0">
                <a:moveTo>
                  <a:pt x="0" y="0"/>
                </a:moveTo>
                <a:lnTo>
                  <a:pt x="0" y="25425"/>
                </a:lnTo>
                <a:cubicBezTo>
                  <a:pt x="1841" y="24987"/>
                  <a:pt x="3859" y="25555"/>
                  <a:pt x="5529" y="24698"/>
                </a:cubicBezTo>
                <a:cubicBezTo>
                  <a:pt x="7410" y="23733"/>
                  <a:pt x="8735" y="21418"/>
                  <a:pt x="7878" y="19340"/>
                </a:cubicBezTo>
                <a:cubicBezTo>
                  <a:pt x="6909" y="16999"/>
                  <a:pt x="3878" y="15856"/>
                  <a:pt x="3332" y="13384"/>
                </a:cubicBezTo>
                <a:cubicBezTo>
                  <a:pt x="2924" y="11544"/>
                  <a:pt x="4089" y="9744"/>
                  <a:pt x="5310" y="8308"/>
                </a:cubicBezTo>
                <a:cubicBezTo>
                  <a:pt x="6535" y="6872"/>
                  <a:pt x="7945" y="5403"/>
                  <a:pt x="8163" y="3529"/>
                </a:cubicBezTo>
                <a:cubicBezTo>
                  <a:pt x="8316" y="2230"/>
                  <a:pt x="7792" y="965"/>
                  <a:pt x="6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4"/>
          <p:cNvSpPr/>
          <p:nvPr/>
        </p:nvSpPr>
        <p:spPr>
          <a:xfrm rot="2049452" flipH="1">
            <a:off x="771453" y="45706"/>
            <a:ext cx="1162351" cy="1076091"/>
          </a:xfrm>
          <a:custGeom>
            <a:avLst/>
            <a:gdLst/>
            <a:ahLst/>
            <a:cxnLst/>
            <a:rect l="l" t="t" r="r" b="b"/>
            <a:pathLst>
              <a:path w="23663" h="21906" extrusionOk="0">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4"/>
          <p:cNvSpPr txBox="1">
            <a:spLocks noGrp="1"/>
          </p:cNvSpPr>
          <p:nvPr>
            <p:ph type="title"/>
          </p:nvPr>
        </p:nvSpPr>
        <p:spPr>
          <a:xfrm>
            <a:off x="2558700" y="1555500"/>
            <a:ext cx="4026600" cy="1175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8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00" name="Google Shape;400;p34"/>
          <p:cNvSpPr txBox="1">
            <a:spLocks noGrp="1"/>
          </p:cNvSpPr>
          <p:nvPr>
            <p:ph type="subTitle" idx="1"/>
          </p:nvPr>
        </p:nvSpPr>
        <p:spPr>
          <a:xfrm>
            <a:off x="2558700" y="2730600"/>
            <a:ext cx="4026600" cy="85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18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463"/>
        <p:cNvGrpSpPr/>
        <p:nvPr/>
      </p:nvGrpSpPr>
      <p:grpSpPr>
        <a:xfrm>
          <a:off x="0" y="0"/>
          <a:ext cx="0" cy="0"/>
          <a:chOff x="0" y="0"/>
          <a:chExt cx="0" cy="0"/>
        </a:xfrm>
      </p:grpSpPr>
      <p:sp>
        <p:nvSpPr>
          <p:cNvPr id="464" name="Google Shape;464;p41"/>
          <p:cNvSpPr/>
          <p:nvPr/>
        </p:nvSpPr>
        <p:spPr>
          <a:xfrm>
            <a:off x="5307775" y="3141625"/>
            <a:ext cx="3836219" cy="2001887"/>
          </a:xfrm>
          <a:custGeom>
            <a:avLst/>
            <a:gdLst/>
            <a:ahLst/>
            <a:cxnLst/>
            <a:rect l="l" t="t" r="r" b="b"/>
            <a:pathLst>
              <a:path w="31908" h="19897" extrusionOk="0">
                <a:moveTo>
                  <a:pt x="29851" y="0"/>
                </a:moveTo>
                <a:cubicBezTo>
                  <a:pt x="29701" y="0"/>
                  <a:pt x="29550" y="4"/>
                  <a:pt x="29399" y="11"/>
                </a:cubicBezTo>
                <a:cubicBezTo>
                  <a:pt x="25852" y="182"/>
                  <a:pt x="22475" y="2397"/>
                  <a:pt x="20906" y="5585"/>
                </a:cubicBezTo>
                <a:cubicBezTo>
                  <a:pt x="19908" y="7610"/>
                  <a:pt x="19562" y="10026"/>
                  <a:pt x="18011" y="11670"/>
                </a:cubicBezTo>
                <a:cubicBezTo>
                  <a:pt x="16460" y="13310"/>
                  <a:pt x="14034" y="13796"/>
                  <a:pt x="11770" y="13848"/>
                </a:cubicBezTo>
                <a:cubicBezTo>
                  <a:pt x="11569" y="13853"/>
                  <a:pt x="11368" y="13855"/>
                  <a:pt x="11166" y="13855"/>
                </a:cubicBezTo>
                <a:cubicBezTo>
                  <a:pt x="10164" y="13855"/>
                  <a:pt x="9157" y="13807"/>
                  <a:pt x="8156" y="13807"/>
                </a:cubicBezTo>
                <a:cubicBezTo>
                  <a:pt x="7093" y="13807"/>
                  <a:pt x="6036" y="13861"/>
                  <a:pt x="4998" y="14082"/>
                </a:cubicBezTo>
                <a:cubicBezTo>
                  <a:pt x="2783" y="14549"/>
                  <a:pt x="568" y="16019"/>
                  <a:pt x="115" y="18238"/>
                </a:cubicBezTo>
                <a:cubicBezTo>
                  <a:pt x="4" y="18783"/>
                  <a:pt x="0" y="19347"/>
                  <a:pt x="104" y="19896"/>
                </a:cubicBezTo>
                <a:lnTo>
                  <a:pt x="31908" y="19896"/>
                </a:lnTo>
                <a:lnTo>
                  <a:pt x="31908" y="223"/>
                </a:lnTo>
                <a:cubicBezTo>
                  <a:pt x="31231" y="76"/>
                  <a:pt x="30542" y="0"/>
                  <a:pt x="298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1"/>
          <p:cNvSpPr/>
          <p:nvPr/>
        </p:nvSpPr>
        <p:spPr>
          <a:xfrm rot="3270961">
            <a:off x="7216299" y="-790914"/>
            <a:ext cx="2091238" cy="1935942"/>
          </a:xfrm>
          <a:custGeom>
            <a:avLst/>
            <a:gdLst/>
            <a:ahLst/>
            <a:cxnLst/>
            <a:rect l="l" t="t" r="r" b="b"/>
            <a:pathLst>
              <a:path w="23663" h="21906" extrusionOk="0">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1"/>
          <p:cNvSpPr/>
          <p:nvPr/>
        </p:nvSpPr>
        <p:spPr>
          <a:xfrm rot="10800000" flipH="1">
            <a:off x="0" y="16"/>
            <a:ext cx="2234811" cy="1093659"/>
          </a:xfrm>
          <a:custGeom>
            <a:avLst/>
            <a:gdLst/>
            <a:ahLst/>
            <a:cxnLst/>
            <a:rect l="l" t="t" r="r" b="b"/>
            <a:pathLst>
              <a:path w="32562" h="15935" extrusionOk="0">
                <a:moveTo>
                  <a:pt x="26895" y="0"/>
                </a:moveTo>
                <a:cubicBezTo>
                  <a:pt x="26414" y="0"/>
                  <a:pt x="25908" y="76"/>
                  <a:pt x="25366" y="235"/>
                </a:cubicBezTo>
                <a:cubicBezTo>
                  <a:pt x="22978" y="934"/>
                  <a:pt x="20558" y="1350"/>
                  <a:pt x="18077" y="1350"/>
                </a:cubicBezTo>
                <a:cubicBezTo>
                  <a:pt x="17794" y="1350"/>
                  <a:pt x="17510" y="1344"/>
                  <a:pt x="17225" y="1333"/>
                </a:cubicBezTo>
                <a:cubicBezTo>
                  <a:pt x="15011" y="1248"/>
                  <a:pt x="12810" y="861"/>
                  <a:pt x="10600" y="861"/>
                </a:cubicBezTo>
                <a:cubicBezTo>
                  <a:pt x="10418" y="861"/>
                  <a:pt x="10235" y="864"/>
                  <a:pt x="10053" y="870"/>
                </a:cubicBezTo>
                <a:cubicBezTo>
                  <a:pt x="6142" y="988"/>
                  <a:pt x="2075" y="2829"/>
                  <a:pt x="1" y="6038"/>
                </a:cubicBezTo>
                <a:lnTo>
                  <a:pt x="1" y="15935"/>
                </a:lnTo>
                <a:lnTo>
                  <a:pt x="16977" y="15935"/>
                </a:lnTo>
                <a:cubicBezTo>
                  <a:pt x="17196" y="14944"/>
                  <a:pt x="17474" y="13979"/>
                  <a:pt x="18056" y="13155"/>
                </a:cubicBezTo>
                <a:cubicBezTo>
                  <a:pt x="19181" y="11571"/>
                  <a:pt x="21181" y="10866"/>
                  <a:pt x="23099" y="10547"/>
                </a:cubicBezTo>
                <a:cubicBezTo>
                  <a:pt x="25014" y="10228"/>
                  <a:pt x="26999" y="10198"/>
                  <a:pt x="28825" y="9530"/>
                </a:cubicBezTo>
                <a:cubicBezTo>
                  <a:pt x="30650" y="8866"/>
                  <a:pt x="32353" y="7348"/>
                  <a:pt x="32472" y="5408"/>
                </a:cubicBezTo>
                <a:cubicBezTo>
                  <a:pt x="32561" y="3960"/>
                  <a:pt x="31734" y="2576"/>
                  <a:pt x="30628" y="1638"/>
                </a:cubicBezTo>
                <a:cubicBezTo>
                  <a:pt x="29391" y="592"/>
                  <a:pt x="28236" y="0"/>
                  <a:pt x="268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1"/>
          <p:cNvSpPr/>
          <p:nvPr/>
        </p:nvSpPr>
        <p:spPr>
          <a:xfrm rot="-4311994" flipH="1">
            <a:off x="8451225" y="654097"/>
            <a:ext cx="1081271" cy="644357"/>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rgbClr val="E4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1"/>
          <p:cNvSpPr/>
          <p:nvPr/>
        </p:nvSpPr>
        <p:spPr>
          <a:xfrm>
            <a:off x="0" y="-38975"/>
            <a:ext cx="2315889" cy="2665933"/>
          </a:xfrm>
          <a:custGeom>
            <a:avLst/>
            <a:gdLst/>
            <a:ahLst/>
            <a:cxnLst/>
            <a:rect l="l" t="t" r="r" b="b"/>
            <a:pathLst>
              <a:path w="91782" h="104649" extrusionOk="0">
                <a:moveTo>
                  <a:pt x="0" y="104649"/>
                </a:moveTo>
                <a:cubicBezTo>
                  <a:pt x="5693" y="87570"/>
                  <a:pt x="13373" y="65739"/>
                  <a:pt x="30451" y="60044"/>
                </a:cubicBezTo>
                <a:cubicBezTo>
                  <a:pt x="36592" y="57996"/>
                  <a:pt x="43305" y="61603"/>
                  <a:pt x="49751" y="62189"/>
                </a:cubicBezTo>
                <a:cubicBezTo>
                  <a:pt x="55875" y="62746"/>
                  <a:pt x="62707" y="60662"/>
                  <a:pt x="67335" y="56613"/>
                </a:cubicBezTo>
                <a:cubicBezTo>
                  <a:pt x="78328" y="46994"/>
                  <a:pt x="63377" y="25933"/>
                  <a:pt x="69909" y="12867"/>
                </a:cubicBezTo>
                <a:cubicBezTo>
                  <a:pt x="73691" y="5301"/>
                  <a:pt x="87999" y="7566"/>
                  <a:pt x="91782" y="0"/>
                </a:cubicBezTo>
              </a:path>
            </a:pathLst>
          </a:custGeom>
          <a:noFill/>
          <a:ln w="9525" cap="flat" cmpd="sng">
            <a:solidFill>
              <a:schemeClr val="dk2"/>
            </a:solidFill>
            <a:prstDash val="solid"/>
            <a:round/>
            <a:headEnd type="none" w="med" len="med"/>
            <a:tailEnd type="none" w="med" len="med"/>
          </a:ln>
        </p:spPr>
      </p:sp>
      <p:sp>
        <p:nvSpPr>
          <p:cNvPr id="469" name="Google Shape;469;p41"/>
          <p:cNvSpPr/>
          <p:nvPr/>
        </p:nvSpPr>
        <p:spPr>
          <a:xfrm rot="-5400000">
            <a:off x="1099170" y="3221886"/>
            <a:ext cx="822444" cy="3020783"/>
          </a:xfrm>
          <a:custGeom>
            <a:avLst/>
            <a:gdLst/>
            <a:ahLst/>
            <a:cxnLst/>
            <a:rect l="l" t="t" r="r" b="b"/>
            <a:pathLst>
              <a:path w="8735" h="25556" extrusionOk="0">
                <a:moveTo>
                  <a:pt x="0" y="0"/>
                </a:moveTo>
                <a:lnTo>
                  <a:pt x="0" y="25425"/>
                </a:lnTo>
                <a:cubicBezTo>
                  <a:pt x="1841" y="24987"/>
                  <a:pt x="3859" y="25555"/>
                  <a:pt x="5529" y="24698"/>
                </a:cubicBezTo>
                <a:cubicBezTo>
                  <a:pt x="7410" y="23733"/>
                  <a:pt x="8735" y="21418"/>
                  <a:pt x="7878" y="19340"/>
                </a:cubicBezTo>
                <a:cubicBezTo>
                  <a:pt x="6909" y="16999"/>
                  <a:pt x="3878" y="15856"/>
                  <a:pt x="3332" y="13384"/>
                </a:cubicBezTo>
                <a:cubicBezTo>
                  <a:pt x="2924" y="11544"/>
                  <a:pt x="4089" y="9744"/>
                  <a:pt x="5310" y="8308"/>
                </a:cubicBezTo>
                <a:cubicBezTo>
                  <a:pt x="6535" y="6872"/>
                  <a:pt x="7945" y="5403"/>
                  <a:pt x="8163" y="3529"/>
                </a:cubicBezTo>
                <a:cubicBezTo>
                  <a:pt x="8316" y="2230"/>
                  <a:pt x="7792" y="965"/>
                  <a:pt x="6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2">
  <p:cSld name="CUSTOM_9_1">
    <p:spTree>
      <p:nvGrpSpPr>
        <p:cNvPr id="1" name="Shape 470"/>
        <p:cNvGrpSpPr/>
        <p:nvPr/>
      </p:nvGrpSpPr>
      <p:grpSpPr>
        <a:xfrm>
          <a:off x="0" y="0"/>
          <a:ext cx="0" cy="0"/>
          <a:chOff x="0" y="0"/>
          <a:chExt cx="0" cy="0"/>
        </a:xfrm>
      </p:grpSpPr>
      <p:sp>
        <p:nvSpPr>
          <p:cNvPr id="471" name="Google Shape;471;p42"/>
          <p:cNvSpPr/>
          <p:nvPr/>
        </p:nvSpPr>
        <p:spPr>
          <a:xfrm rot="-9374510" flipH="1">
            <a:off x="-1503418" y="-379184"/>
            <a:ext cx="3346907" cy="1637926"/>
          </a:xfrm>
          <a:custGeom>
            <a:avLst/>
            <a:gdLst/>
            <a:ahLst/>
            <a:cxnLst/>
            <a:rect l="l" t="t" r="r" b="b"/>
            <a:pathLst>
              <a:path w="32562" h="15935" extrusionOk="0">
                <a:moveTo>
                  <a:pt x="26895" y="0"/>
                </a:moveTo>
                <a:cubicBezTo>
                  <a:pt x="26414" y="0"/>
                  <a:pt x="25908" y="76"/>
                  <a:pt x="25366" y="235"/>
                </a:cubicBezTo>
                <a:cubicBezTo>
                  <a:pt x="22978" y="934"/>
                  <a:pt x="20558" y="1350"/>
                  <a:pt x="18077" y="1350"/>
                </a:cubicBezTo>
                <a:cubicBezTo>
                  <a:pt x="17794" y="1350"/>
                  <a:pt x="17510" y="1344"/>
                  <a:pt x="17225" y="1333"/>
                </a:cubicBezTo>
                <a:cubicBezTo>
                  <a:pt x="15011" y="1248"/>
                  <a:pt x="12810" y="861"/>
                  <a:pt x="10600" y="861"/>
                </a:cubicBezTo>
                <a:cubicBezTo>
                  <a:pt x="10418" y="861"/>
                  <a:pt x="10235" y="864"/>
                  <a:pt x="10053" y="870"/>
                </a:cubicBezTo>
                <a:cubicBezTo>
                  <a:pt x="6142" y="988"/>
                  <a:pt x="2075" y="2829"/>
                  <a:pt x="1" y="6038"/>
                </a:cubicBezTo>
                <a:lnTo>
                  <a:pt x="1" y="15935"/>
                </a:lnTo>
                <a:lnTo>
                  <a:pt x="16977" y="15935"/>
                </a:lnTo>
                <a:cubicBezTo>
                  <a:pt x="17196" y="14944"/>
                  <a:pt x="17474" y="13979"/>
                  <a:pt x="18056" y="13155"/>
                </a:cubicBezTo>
                <a:cubicBezTo>
                  <a:pt x="19181" y="11571"/>
                  <a:pt x="21181" y="10866"/>
                  <a:pt x="23099" y="10547"/>
                </a:cubicBezTo>
                <a:cubicBezTo>
                  <a:pt x="25014" y="10228"/>
                  <a:pt x="26999" y="10198"/>
                  <a:pt x="28825" y="9530"/>
                </a:cubicBezTo>
                <a:cubicBezTo>
                  <a:pt x="30650" y="8866"/>
                  <a:pt x="32353" y="7348"/>
                  <a:pt x="32472" y="5408"/>
                </a:cubicBezTo>
                <a:cubicBezTo>
                  <a:pt x="32561" y="3960"/>
                  <a:pt x="31734" y="2576"/>
                  <a:pt x="30628" y="1638"/>
                </a:cubicBezTo>
                <a:cubicBezTo>
                  <a:pt x="29391" y="592"/>
                  <a:pt x="28236" y="0"/>
                  <a:pt x="26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2"/>
          <p:cNvSpPr/>
          <p:nvPr/>
        </p:nvSpPr>
        <p:spPr>
          <a:xfrm>
            <a:off x="5618999" y="3304016"/>
            <a:ext cx="3525036" cy="1839478"/>
          </a:xfrm>
          <a:custGeom>
            <a:avLst/>
            <a:gdLst/>
            <a:ahLst/>
            <a:cxnLst/>
            <a:rect l="l" t="t" r="r" b="b"/>
            <a:pathLst>
              <a:path w="31908" h="19897" extrusionOk="0">
                <a:moveTo>
                  <a:pt x="29851" y="0"/>
                </a:moveTo>
                <a:cubicBezTo>
                  <a:pt x="29701" y="0"/>
                  <a:pt x="29550" y="4"/>
                  <a:pt x="29399" y="11"/>
                </a:cubicBezTo>
                <a:cubicBezTo>
                  <a:pt x="25852" y="182"/>
                  <a:pt x="22475" y="2397"/>
                  <a:pt x="20906" y="5585"/>
                </a:cubicBezTo>
                <a:cubicBezTo>
                  <a:pt x="19908" y="7610"/>
                  <a:pt x="19562" y="10026"/>
                  <a:pt x="18011" y="11670"/>
                </a:cubicBezTo>
                <a:cubicBezTo>
                  <a:pt x="16460" y="13310"/>
                  <a:pt x="14034" y="13796"/>
                  <a:pt x="11770" y="13848"/>
                </a:cubicBezTo>
                <a:cubicBezTo>
                  <a:pt x="11569" y="13853"/>
                  <a:pt x="11368" y="13855"/>
                  <a:pt x="11166" y="13855"/>
                </a:cubicBezTo>
                <a:cubicBezTo>
                  <a:pt x="10164" y="13855"/>
                  <a:pt x="9157" y="13807"/>
                  <a:pt x="8156" y="13807"/>
                </a:cubicBezTo>
                <a:cubicBezTo>
                  <a:pt x="7093" y="13807"/>
                  <a:pt x="6036" y="13861"/>
                  <a:pt x="4998" y="14082"/>
                </a:cubicBezTo>
                <a:cubicBezTo>
                  <a:pt x="2783" y="14549"/>
                  <a:pt x="568" y="16019"/>
                  <a:pt x="115" y="18238"/>
                </a:cubicBezTo>
                <a:cubicBezTo>
                  <a:pt x="4" y="18783"/>
                  <a:pt x="0" y="19347"/>
                  <a:pt x="104" y="19896"/>
                </a:cubicBezTo>
                <a:lnTo>
                  <a:pt x="31908" y="19896"/>
                </a:lnTo>
                <a:lnTo>
                  <a:pt x="31908" y="223"/>
                </a:lnTo>
                <a:cubicBezTo>
                  <a:pt x="31231" y="76"/>
                  <a:pt x="30542" y="0"/>
                  <a:pt x="29851" y="0"/>
                </a:cubicBezTo>
                <a:close/>
              </a:path>
            </a:pathLst>
          </a:custGeom>
          <a:solidFill>
            <a:srgbClr val="E4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2"/>
          <p:cNvSpPr/>
          <p:nvPr/>
        </p:nvSpPr>
        <p:spPr>
          <a:xfrm rot="-4958368">
            <a:off x="-497011" y="3613742"/>
            <a:ext cx="2156432" cy="1996315"/>
          </a:xfrm>
          <a:custGeom>
            <a:avLst/>
            <a:gdLst/>
            <a:ahLst/>
            <a:cxnLst/>
            <a:rect l="l" t="t" r="r" b="b"/>
            <a:pathLst>
              <a:path w="23663" h="21906" extrusionOk="0">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rgbClr val="E4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2"/>
          <p:cNvSpPr/>
          <p:nvPr/>
        </p:nvSpPr>
        <p:spPr>
          <a:xfrm>
            <a:off x="-76575" y="-42525"/>
            <a:ext cx="978250" cy="3062300"/>
          </a:xfrm>
          <a:custGeom>
            <a:avLst/>
            <a:gdLst/>
            <a:ahLst/>
            <a:cxnLst/>
            <a:rect l="l" t="t" r="r" b="b"/>
            <a:pathLst>
              <a:path w="39130" h="122492" extrusionOk="0">
                <a:moveTo>
                  <a:pt x="0" y="122492"/>
                </a:moveTo>
                <a:cubicBezTo>
                  <a:pt x="9144" y="119447"/>
                  <a:pt x="13669" y="106242"/>
                  <a:pt x="12930" y="96633"/>
                </a:cubicBezTo>
                <a:cubicBezTo>
                  <a:pt x="12025" y="84862"/>
                  <a:pt x="3175" y="72437"/>
                  <a:pt x="7826" y="61586"/>
                </a:cubicBezTo>
                <a:cubicBezTo>
                  <a:pt x="9462" y="57768"/>
                  <a:pt x="11032" y="52693"/>
                  <a:pt x="14972" y="51378"/>
                </a:cubicBezTo>
                <a:cubicBezTo>
                  <a:pt x="17662" y="50481"/>
                  <a:pt x="23548" y="54267"/>
                  <a:pt x="21777" y="56482"/>
                </a:cubicBezTo>
                <a:cubicBezTo>
                  <a:pt x="19646" y="59147"/>
                  <a:pt x="13602" y="56723"/>
                  <a:pt x="11909" y="53760"/>
                </a:cubicBezTo>
                <a:cubicBezTo>
                  <a:pt x="9744" y="49971"/>
                  <a:pt x="8954" y="45097"/>
                  <a:pt x="9868" y="40830"/>
                </a:cubicBezTo>
                <a:cubicBezTo>
                  <a:pt x="11941" y="31146"/>
                  <a:pt x="17495" y="21973"/>
                  <a:pt x="24499" y="14971"/>
                </a:cubicBezTo>
                <a:cubicBezTo>
                  <a:pt x="29433" y="10037"/>
                  <a:pt x="36923" y="6620"/>
                  <a:pt x="39130" y="0"/>
                </a:cubicBezTo>
              </a:path>
            </a:pathLst>
          </a:custGeom>
          <a:noFill/>
          <a:ln w="9525" cap="flat" cmpd="sng">
            <a:solidFill>
              <a:schemeClr val="dk2"/>
            </a:solidFill>
            <a:prstDash val="solid"/>
            <a:round/>
            <a:headEnd type="none" w="med" len="med"/>
            <a:tailEnd type="none" w="med" len="med"/>
          </a:ln>
        </p:spPr>
      </p:sp>
      <p:sp>
        <p:nvSpPr>
          <p:cNvPr id="475" name="Google Shape;475;p42"/>
          <p:cNvSpPr/>
          <p:nvPr/>
        </p:nvSpPr>
        <p:spPr>
          <a:xfrm flipH="1">
            <a:off x="8493919" y="0"/>
            <a:ext cx="650081" cy="1901941"/>
          </a:xfrm>
          <a:custGeom>
            <a:avLst/>
            <a:gdLst/>
            <a:ahLst/>
            <a:cxnLst/>
            <a:rect l="l" t="t" r="r" b="b"/>
            <a:pathLst>
              <a:path w="8735" h="25556" extrusionOk="0">
                <a:moveTo>
                  <a:pt x="0" y="0"/>
                </a:moveTo>
                <a:lnTo>
                  <a:pt x="0" y="25425"/>
                </a:lnTo>
                <a:cubicBezTo>
                  <a:pt x="1841" y="24987"/>
                  <a:pt x="3859" y="25555"/>
                  <a:pt x="5529" y="24698"/>
                </a:cubicBezTo>
                <a:cubicBezTo>
                  <a:pt x="7410" y="23733"/>
                  <a:pt x="8735" y="21418"/>
                  <a:pt x="7878" y="19340"/>
                </a:cubicBezTo>
                <a:cubicBezTo>
                  <a:pt x="6909" y="16999"/>
                  <a:pt x="3878" y="15856"/>
                  <a:pt x="3332" y="13384"/>
                </a:cubicBezTo>
                <a:cubicBezTo>
                  <a:pt x="2924" y="11544"/>
                  <a:pt x="4089" y="9744"/>
                  <a:pt x="5310" y="8308"/>
                </a:cubicBezTo>
                <a:cubicBezTo>
                  <a:pt x="6535" y="6872"/>
                  <a:pt x="7945" y="5403"/>
                  <a:pt x="8163" y="3529"/>
                </a:cubicBezTo>
                <a:cubicBezTo>
                  <a:pt x="8316" y="2230"/>
                  <a:pt x="7792" y="965"/>
                  <a:pt x="6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2"/>
          <p:cNvSpPr/>
          <p:nvPr/>
        </p:nvSpPr>
        <p:spPr>
          <a:xfrm>
            <a:off x="7467150" y="-12"/>
            <a:ext cx="1676875" cy="1714825"/>
          </a:xfrm>
          <a:custGeom>
            <a:avLst/>
            <a:gdLst/>
            <a:ahLst/>
            <a:cxnLst/>
            <a:rect l="l" t="t" r="r" b="b"/>
            <a:pathLst>
              <a:path w="67075" h="68593" extrusionOk="0">
                <a:moveTo>
                  <a:pt x="0" y="0"/>
                </a:moveTo>
                <a:cubicBezTo>
                  <a:pt x="6457" y="4305"/>
                  <a:pt x="16808" y="4497"/>
                  <a:pt x="20279" y="11439"/>
                </a:cubicBezTo>
                <a:cubicBezTo>
                  <a:pt x="24645" y="20170"/>
                  <a:pt x="24779" y="30894"/>
                  <a:pt x="23399" y="40557"/>
                </a:cubicBezTo>
                <a:cubicBezTo>
                  <a:pt x="22443" y="47251"/>
                  <a:pt x="19861" y="55425"/>
                  <a:pt x="23918" y="60835"/>
                </a:cubicBezTo>
                <a:cubicBezTo>
                  <a:pt x="29936" y="68860"/>
                  <a:pt x="44585" y="70521"/>
                  <a:pt x="53556" y="66035"/>
                </a:cubicBezTo>
                <a:cubicBezTo>
                  <a:pt x="58937" y="63344"/>
                  <a:pt x="62821" y="58330"/>
                  <a:pt x="67075" y="54076"/>
                </a:cubicBezTo>
              </a:path>
            </a:pathLst>
          </a:custGeom>
          <a:noFill/>
          <a:ln w="9525" cap="flat" cmpd="sng">
            <a:solidFill>
              <a:schemeClr val="dk2"/>
            </a:solidFill>
            <a:prstDash val="solid"/>
            <a:round/>
            <a:headEnd type="none" w="med" len="med"/>
            <a:tailEnd type="none" w="med" len="med"/>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3">
  <p:cSld name="CUSTOM_9_1_1">
    <p:spTree>
      <p:nvGrpSpPr>
        <p:cNvPr id="1" name="Shape 477"/>
        <p:cNvGrpSpPr/>
        <p:nvPr/>
      </p:nvGrpSpPr>
      <p:grpSpPr>
        <a:xfrm>
          <a:off x="0" y="0"/>
          <a:ext cx="0" cy="0"/>
          <a:chOff x="0" y="0"/>
          <a:chExt cx="0" cy="0"/>
        </a:xfrm>
      </p:grpSpPr>
      <p:sp>
        <p:nvSpPr>
          <p:cNvPr id="478" name="Google Shape;478;p43"/>
          <p:cNvSpPr/>
          <p:nvPr/>
        </p:nvSpPr>
        <p:spPr>
          <a:xfrm rot="8592899">
            <a:off x="-686667" y="-845146"/>
            <a:ext cx="2156412" cy="1996296"/>
          </a:xfrm>
          <a:custGeom>
            <a:avLst/>
            <a:gdLst/>
            <a:ahLst/>
            <a:cxnLst/>
            <a:rect l="l" t="t" r="r" b="b"/>
            <a:pathLst>
              <a:path w="23663" h="21906" extrusionOk="0">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rgbClr val="E4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3"/>
          <p:cNvSpPr/>
          <p:nvPr/>
        </p:nvSpPr>
        <p:spPr>
          <a:xfrm rot="5400000">
            <a:off x="7600022" y="-727758"/>
            <a:ext cx="816220" cy="2271737"/>
          </a:xfrm>
          <a:custGeom>
            <a:avLst/>
            <a:gdLst/>
            <a:ahLst/>
            <a:cxnLst/>
            <a:rect l="l" t="t" r="r" b="b"/>
            <a:pathLst>
              <a:path w="8735" h="25556" extrusionOk="0">
                <a:moveTo>
                  <a:pt x="0" y="0"/>
                </a:moveTo>
                <a:lnTo>
                  <a:pt x="0" y="25425"/>
                </a:lnTo>
                <a:cubicBezTo>
                  <a:pt x="1841" y="24987"/>
                  <a:pt x="3859" y="25555"/>
                  <a:pt x="5529" y="24698"/>
                </a:cubicBezTo>
                <a:cubicBezTo>
                  <a:pt x="7410" y="23733"/>
                  <a:pt x="8735" y="21418"/>
                  <a:pt x="7878" y="19340"/>
                </a:cubicBezTo>
                <a:cubicBezTo>
                  <a:pt x="6909" y="16999"/>
                  <a:pt x="3878" y="15856"/>
                  <a:pt x="3332" y="13384"/>
                </a:cubicBezTo>
                <a:cubicBezTo>
                  <a:pt x="2924" y="11544"/>
                  <a:pt x="4089" y="9744"/>
                  <a:pt x="5310" y="8308"/>
                </a:cubicBezTo>
                <a:cubicBezTo>
                  <a:pt x="6535" y="6872"/>
                  <a:pt x="7945" y="5403"/>
                  <a:pt x="8163" y="3529"/>
                </a:cubicBezTo>
                <a:cubicBezTo>
                  <a:pt x="8316" y="2230"/>
                  <a:pt x="7792" y="965"/>
                  <a:pt x="6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3"/>
          <p:cNvSpPr/>
          <p:nvPr/>
        </p:nvSpPr>
        <p:spPr>
          <a:xfrm>
            <a:off x="5787600" y="3543299"/>
            <a:ext cx="3356403" cy="1600216"/>
          </a:xfrm>
          <a:custGeom>
            <a:avLst/>
            <a:gdLst/>
            <a:ahLst/>
            <a:cxnLst/>
            <a:rect l="l" t="t" r="r" b="b"/>
            <a:pathLst>
              <a:path w="31908" h="19897" extrusionOk="0">
                <a:moveTo>
                  <a:pt x="29851" y="0"/>
                </a:moveTo>
                <a:cubicBezTo>
                  <a:pt x="29701" y="0"/>
                  <a:pt x="29550" y="4"/>
                  <a:pt x="29399" y="11"/>
                </a:cubicBezTo>
                <a:cubicBezTo>
                  <a:pt x="25852" y="182"/>
                  <a:pt x="22475" y="2397"/>
                  <a:pt x="20906" y="5585"/>
                </a:cubicBezTo>
                <a:cubicBezTo>
                  <a:pt x="19908" y="7610"/>
                  <a:pt x="19562" y="10026"/>
                  <a:pt x="18011" y="11670"/>
                </a:cubicBezTo>
                <a:cubicBezTo>
                  <a:pt x="16460" y="13310"/>
                  <a:pt x="14034" y="13796"/>
                  <a:pt x="11770" y="13848"/>
                </a:cubicBezTo>
                <a:cubicBezTo>
                  <a:pt x="11569" y="13853"/>
                  <a:pt x="11368" y="13855"/>
                  <a:pt x="11166" y="13855"/>
                </a:cubicBezTo>
                <a:cubicBezTo>
                  <a:pt x="10164" y="13855"/>
                  <a:pt x="9157" y="13807"/>
                  <a:pt x="8156" y="13807"/>
                </a:cubicBezTo>
                <a:cubicBezTo>
                  <a:pt x="7093" y="13807"/>
                  <a:pt x="6036" y="13861"/>
                  <a:pt x="4998" y="14082"/>
                </a:cubicBezTo>
                <a:cubicBezTo>
                  <a:pt x="2783" y="14549"/>
                  <a:pt x="568" y="16019"/>
                  <a:pt x="115" y="18238"/>
                </a:cubicBezTo>
                <a:cubicBezTo>
                  <a:pt x="4" y="18783"/>
                  <a:pt x="0" y="19347"/>
                  <a:pt x="104" y="19896"/>
                </a:cubicBezTo>
                <a:lnTo>
                  <a:pt x="31908" y="19896"/>
                </a:lnTo>
                <a:lnTo>
                  <a:pt x="31908" y="223"/>
                </a:lnTo>
                <a:cubicBezTo>
                  <a:pt x="31231" y="76"/>
                  <a:pt x="30542" y="0"/>
                  <a:pt x="29851" y="0"/>
                </a:cubicBezTo>
                <a:close/>
              </a:path>
            </a:pathLst>
          </a:custGeom>
          <a:solidFill>
            <a:srgbClr val="E4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3"/>
          <p:cNvSpPr/>
          <p:nvPr/>
        </p:nvSpPr>
        <p:spPr>
          <a:xfrm>
            <a:off x="8249625" y="-7300"/>
            <a:ext cx="903675" cy="2834824"/>
          </a:xfrm>
          <a:custGeom>
            <a:avLst/>
            <a:gdLst/>
            <a:ahLst/>
            <a:cxnLst/>
            <a:rect l="l" t="t" r="r" b="b"/>
            <a:pathLst>
              <a:path w="36147" h="85412" extrusionOk="0">
                <a:moveTo>
                  <a:pt x="0" y="0"/>
                </a:moveTo>
                <a:cubicBezTo>
                  <a:pt x="18570" y="4650"/>
                  <a:pt x="37121" y="56420"/>
                  <a:pt x="18073" y="54512"/>
                </a:cubicBezTo>
                <a:cubicBezTo>
                  <a:pt x="16893" y="54394"/>
                  <a:pt x="15046" y="52255"/>
                  <a:pt x="16033" y="51597"/>
                </a:cubicBezTo>
                <a:cubicBezTo>
                  <a:pt x="18616" y="49875"/>
                  <a:pt x="23389" y="52027"/>
                  <a:pt x="24778" y="54804"/>
                </a:cubicBezTo>
                <a:cubicBezTo>
                  <a:pt x="29645" y="64539"/>
                  <a:pt x="31280" y="75677"/>
                  <a:pt x="36147" y="85412"/>
                </a:cubicBezTo>
              </a:path>
            </a:pathLst>
          </a:custGeom>
          <a:noFill/>
          <a:ln w="9525" cap="flat" cmpd="sng">
            <a:solidFill>
              <a:schemeClr val="dk2"/>
            </a:solidFill>
            <a:prstDash val="solid"/>
            <a:round/>
            <a:headEnd type="none" w="med" len="med"/>
            <a:tailEnd type="none" w="med" len="med"/>
          </a:ln>
        </p:spPr>
      </p:sp>
      <p:grpSp>
        <p:nvGrpSpPr>
          <p:cNvPr id="482" name="Google Shape;482;p43"/>
          <p:cNvGrpSpPr/>
          <p:nvPr/>
        </p:nvGrpSpPr>
        <p:grpSpPr>
          <a:xfrm rot="5400000">
            <a:off x="4109853" y="-153796"/>
            <a:ext cx="934617" cy="1180258"/>
            <a:chOff x="9635" y="1954525"/>
            <a:chExt cx="1192265" cy="1234450"/>
          </a:xfrm>
        </p:grpSpPr>
        <p:sp>
          <p:nvSpPr>
            <p:cNvPr id="483" name="Google Shape;483;p43"/>
            <p:cNvSpPr/>
            <p:nvPr/>
          </p:nvSpPr>
          <p:spPr>
            <a:xfrm rot="5400000">
              <a:off x="526878" y="1437282"/>
              <a:ext cx="150460" cy="1184945"/>
            </a:xfrm>
            <a:custGeom>
              <a:avLst/>
              <a:gdLst/>
              <a:ahLst/>
              <a:cxnLst/>
              <a:rect l="l" t="t" r="r" b="b"/>
              <a:pathLst>
                <a:path w="1295" h="10199" extrusionOk="0">
                  <a:moveTo>
                    <a:pt x="1061" y="1"/>
                  </a:moveTo>
                  <a:cubicBezTo>
                    <a:pt x="955" y="1"/>
                    <a:pt x="842" y="50"/>
                    <a:pt x="795" y="143"/>
                  </a:cubicBezTo>
                  <a:cubicBezTo>
                    <a:pt x="64" y="1616"/>
                    <a:pt x="301" y="3271"/>
                    <a:pt x="186" y="4848"/>
                  </a:cubicBezTo>
                  <a:cubicBezTo>
                    <a:pt x="120" y="5753"/>
                    <a:pt x="90" y="6681"/>
                    <a:pt x="149" y="7586"/>
                  </a:cubicBezTo>
                  <a:cubicBezTo>
                    <a:pt x="212" y="8481"/>
                    <a:pt x="138" y="9315"/>
                    <a:pt x="1" y="10199"/>
                  </a:cubicBezTo>
                  <a:lnTo>
                    <a:pt x="877" y="10199"/>
                  </a:lnTo>
                  <a:cubicBezTo>
                    <a:pt x="1192" y="8503"/>
                    <a:pt x="910" y="6803"/>
                    <a:pt x="1088" y="5096"/>
                  </a:cubicBezTo>
                  <a:cubicBezTo>
                    <a:pt x="1255" y="3464"/>
                    <a:pt x="1181" y="1835"/>
                    <a:pt x="1285" y="202"/>
                  </a:cubicBezTo>
                  <a:cubicBezTo>
                    <a:pt x="1295" y="65"/>
                    <a:pt x="1183" y="1"/>
                    <a:pt x="10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3"/>
            <p:cNvSpPr/>
            <p:nvPr/>
          </p:nvSpPr>
          <p:spPr>
            <a:xfrm rot="5400000">
              <a:off x="498994" y="1710894"/>
              <a:ext cx="141978" cy="1120696"/>
            </a:xfrm>
            <a:custGeom>
              <a:avLst/>
              <a:gdLst/>
              <a:ahLst/>
              <a:cxnLst/>
              <a:rect l="l" t="t" r="r" b="b"/>
              <a:pathLst>
                <a:path w="1222" h="9646" extrusionOk="0">
                  <a:moveTo>
                    <a:pt x="556" y="1"/>
                  </a:moveTo>
                  <a:cubicBezTo>
                    <a:pt x="511" y="1"/>
                    <a:pt x="466" y="26"/>
                    <a:pt x="468" y="76"/>
                  </a:cubicBezTo>
                  <a:cubicBezTo>
                    <a:pt x="498" y="948"/>
                    <a:pt x="309" y="1842"/>
                    <a:pt x="298" y="2722"/>
                  </a:cubicBezTo>
                  <a:cubicBezTo>
                    <a:pt x="283" y="3631"/>
                    <a:pt x="186" y="4529"/>
                    <a:pt x="168" y="5434"/>
                  </a:cubicBezTo>
                  <a:cubicBezTo>
                    <a:pt x="149" y="6339"/>
                    <a:pt x="149" y="7245"/>
                    <a:pt x="134" y="8154"/>
                  </a:cubicBezTo>
                  <a:cubicBezTo>
                    <a:pt x="127" y="8655"/>
                    <a:pt x="68" y="9148"/>
                    <a:pt x="1" y="9646"/>
                  </a:cubicBezTo>
                  <a:lnTo>
                    <a:pt x="732" y="9646"/>
                  </a:lnTo>
                  <a:cubicBezTo>
                    <a:pt x="802" y="9044"/>
                    <a:pt x="843" y="8440"/>
                    <a:pt x="851" y="7835"/>
                  </a:cubicBezTo>
                  <a:cubicBezTo>
                    <a:pt x="854" y="6877"/>
                    <a:pt x="791" y="5913"/>
                    <a:pt x="854" y="4955"/>
                  </a:cubicBezTo>
                  <a:cubicBezTo>
                    <a:pt x="955" y="3386"/>
                    <a:pt x="1222" y="1582"/>
                    <a:pt x="650" y="57"/>
                  </a:cubicBezTo>
                  <a:cubicBezTo>
                    <a:pt x="637" y="20"/>
                    <a:pt x="596" y="1"/>
                    <a:pt x="5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3"/>
            <p:cNvSpPr/>
            <p:nvPr/>
          </p:nvSpPr>
          <p:spPr>
            <a:xfrm rot="5400000">
              <a:off x="507592" y="2370583"/>
              <a:ext cx="108749" cy="1104663"/>
            </a:xfrm>
            <a:custGeom>
              <a:avLst/>
              <a:gdLst/>
              <a:ahLst/>
              <a:cxnLst/>
              <a:rect l="l" t="t" r="r" b="b"/>
              <a:pathLst>
                <a:path w="936" h="9508" extrusionOk="0">
                  <a:moveTo>
                    <a:pt x="220" y="0"/>
                  </a:moveTo>
                  <a:cubicBezTo>
                    <a:pt x="150" y="0"/>
                    <a:pt x="82" y="40"/>
                    <a:pt x="75" y="120"/>
                  </a:cubicBezTo>
                  <a:cubicBezTo>
                    <a:pt x="0" y="1081"/>
                    <a:pt x="101" y="2038"/>
                    <a:pt x="86" y="2999"/>
                  </a:cubicBezTo>
                  <a:cubicBezTo>
                    <a:pt x="75" y="3982"/>
                    <a:pt x="49" y="4969"/>
                    <a:pt x="37" y="5953"/>
                  </a:cubicBezTo>
                  <a:cubicBezTo>
                    <a:pt x="23" y="7136"/>
                    <a:pt x="93" y="8324"/>
                    <a:pt x="130" y="9508"/>
                  </a:cubicBezTo>
                  <a:lnTo>
                    <a:pt x="935" y="9508"/>
                  </a:lnTo>
                  <a:cubicBezTo>
                    <a:pt x="887" y="8324"/>
                    <a:pt x="806" y="7144"/>
                    <a:pt x="809" y="5960"/>
                  </a:cubicBezTo>
                  <a:cubicBezTo>
                    <a:pt x="813" y="5018"/>
                    <a:pt x="843" y="4072"/>
                    <a:pt x="798" y="3125"/>
                  </a:cubicBezTo>
                  <a:cubicBezTo>
                    <a:pt x="754" y="2105"/>
                    <a:pt x="501" y="1133"/>
                    <a:pt x="375" y="123"/>
                  </a:cubicBezTo>
                  <a:cubicBezTo>
                    <a:pt x="366" y="42"/>
                    <a:pt x="292" y="0"/>
                    <a:pt x="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3"/>
            <p:cNvSpPr/>
            <p:nvPr/>
          </p:nvSpPr>
          <p:spPr>
            <a:xfrm rot="5400000">
              <a:off x="521011" y="1881626"/>
              <a:ext cx="169514" cy="1192265"/>
            </a:xfrm>
            <a:custGeom>
              <a:avLst/>
              <a:gdLst/>
              <a:ahLst/>
              <a:cxnLst/>
              <a:rect l="l" t="t" r="r" b="b"/>
              <a:pathLst>
                <a:path w="1459" h="10262" extrusionOk="0">
                  <a:moveTo>
                    <a:pt x="375" y="0"/>
                  </a:moveTo>
                  <a:cubicBezTo>
                    <a:pt x="252" y="0"/>
                    <a:pt x="130" y="71"/>
                    <a:pt x="112" y="217"/>
                  </a:cubicBezTo>
                  <a:cubicBezTo>
                    <a:pt x="1" y="1174"/>
                    <a:pt x="234" y="2102"/>
                    <a:pt x="257" y="3056"/>
                  </a:cubicBezTo>
                  <a:cubicBezTo>
                    <a:pt x="279" y="3991"/>
                    <a:pt x="197" y="4922"/>
                    <a:pt x="245" y="5857"/>
                  </a:cubicBezTo>
                  <a:cubicBezTo>
                    <a:pt x="316" y="7334"/>
                    <a:pt x="476" y="8792"/>
                    <a:pt x="542" y="10262"/>
                  </a:cubicBezTo>
                  <a:lnTo>
                    <a:pt x="1459" y="10262"/>
                  </a:lnTo>
                  <a:cubicBezTo>
                    <a:pt x="1385" y="8792"/>
                    <a:pt x="1214" y="7338"/>
                    <a:pt x="1132" y="5861"/>
                  </a:cubicBezTo>
                  <a:cubicBezTo>
                    <a:pt x="1084" y="4967"/>
                    <a:pt x="1158" y="4072"/>
                    <a:pt x="1129" y="3178"/>
                  </a:cubicBezTo>
                  <a:cubicBezTo>
                    <a:pt x="1099" y="2180"/>
                    <a:pt x="802" y="1208"/>
                    <a:pt x="654" y="221"/>
                  </a:cubicBezTo>
                  <a:cubicBezTo>
                    <a:pt x="633" y="76"/>
                    <a:pt x="503" y="0"/>
                    <a:pt x="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3"/>
            <p:cNvSpPr/>
            <p:nvPr/>
          </p:nvSpPr>
          <p:spPr>
            <a:xfrm rot="5400000">
              <a:off x="509451" y="2153204"/>
              <a:ext cx="96201" cy="1095833"/>
            </a:xfrm>
            <a:custGeom>
              <a:avLst/>
              <a:gdLst/>
              <a:ahLst/>
              <a:cxnLst/>
              <a:rect l="l" t="t" r="r" b="b"/>
              <a:pathLst>
                <a:path w="828" h="9432" extrusionOk="0">
                  <a:moveTo>
                    <a:pt x="273" y="1"/>
                  </a:moveTo>
                  <a:cubicBezTo>
                    <a:pt x="214" y="1"/>
                    <a:pt x="156" y="33"/>
                    <a:pt x="152" y="99"/>
                  </a:cubicBezTo>
                  <a:cubicBezTo>
                    <a:pt x="100" y="1038"/>
                    <a:pt x="0" y="1955"/>
                    <a:pt x="4" y="2897"/>
                  </a:cubicBezTo>
                  <a:cubicBezTo>
                    <a:pt x="7" y="3788"/>
                    <a:pt x="56" y="4678"/>
                    <a:pt x="78" y="5569"/>
                  </a:cubicBezTo>
                  <a:cubicBezTo>
                    <a:pt x="108" y="6856"/>
                    <a:pt x="85" y="8144"/>
                    <a:pt x="63" y="9432"/>
                  </a:cubicBezTo>
                  <a:lnTo>
                    <a:pt x="828" y="9432"/>
                  </a:lnTo>
                  <a:cubicBezTo>
                    <a:pt x="828" y="8188"/>
                    <a:pt x="828" y="6942"/>
                    <a:pt x="783" y="5699"/>
                  </a:cubicBezTo>
                  <a:cubicBezTo>
                    <a:pt x="712" y="3829"/>
                    <a:pt x="486" y="1966"/>
                    <a:pt x="397" y="99"/>
                  </a:cubicBezTo>
                  <a:cubicBezTo>
                    <a:pt x="393" y="34"/>
                    <a:pt x="333" y="1"/>
                    <a:pt x="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3"/>
            <p:cNvSpPr/>
            <p:nvPr/>
          </p:nvSpPr>
          <p:spPr>
            <a:xfrm rot="5400000">
              <a:off x="474886" y="2599406"/>
              <a:ext cx="124318" cy="1054821"/>
            </a:xfrm>
            <a:custGeom>
              <a:avLst/>
              <a:gdLst/>
              <a:ahLst/>
              <a:cxnLst/>
              <a:rect l="l" t="t" r="r" b="b"/>
              <a:pathLst>
                <a:path w="1070" h="9079" extrusionOk="0">
                  <a:moveTo>
                    <a:pt x="426" y="1"/>
                  </a:moveTo>
                  <a:cubicBezTo>
                    <a:pt x="357" y="1"/>
                    <a:pt x="286" y="41"/>
                    <a:pt x="275" y="121"/>
                  </a:cubicBezTo>
                  <a:cubicBezTo>
                    <a:pt x="1" y="1932"/>
                    <a:pt x="71" y="3835"/>
                    <a:pt x="64" y="5661"/>
                  </a:cubicBezTo>
                  <a:cubicBezTo>
                    <a:pt x="56" y="6808"/>
                    <a:pt x="164" y="7943"/>
                    <a:pt x="242" y="9079"/>
                  </a:cubicBezTo>
                  <a:lnTo>
                    <a:pt x="1069" y="9079"/>
                  </a:lnTo>
                  <a:cubicBezTo>
                    <a:pt x="980" y="7984"/>
                    <a:pt x="865" y="6889"/>
                    <a:pt x="858" y="5787"/>
                  </a:cubicBezTo>
                  <a:cubicBezTo>
                    <a:pt x="850" y="4819"/>
                    <a:pt x="880" y="3854"/>
                    <a:pt x="850" y="2889"/>
                  </a:cubicBezTo>
                  <a:cubicBezTo>
                    <a:pt x="836" y="2418"/>
                    <a:pt x="850" y="1943"/>
                    <a:pt x="798" y="1476"/>
                  </a:cubicBezTo>
                  <a:cubicBezTo>
                    <a:pt x="754" y="1019"/>
                    <a:pt x="613" y="581"/>
                    <a:pt x="572" y="125"/>
                  </a:cubicBezTo>
                  <a:cubicBezTo>
                    <a:pt x="565" y="41"/>
                    <a:pt x="496" y="1"/>
                    <a:pt x="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9" name="Google Shape;489;p43"/>
          <p:cNvSpPr/>
          <p:nvPr/>
        </p:nvSpPr>
        <p:spPr>
          <a:xfrm>
            <a:off x="4" y="4322575"/>
            <a:ext cx="2703610" cy="831744"/>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0"/>
        <p:cNvGrpSpPr/>
        <p:nvPr/>
      </p:nvGrpSpPr>
      <p:grpSpPr>
        <a:xfrm>
          <a:off x="0" y="0"/>
          <a:ext cx="0" cy="0"/>
          <a:chOff x="0" y="0"/>
          <a:chExt cx="0" cy="0"/>
        </a:xfrm>
      </p:grpSpPr>
      <p:sp>
        <p:nvSpPr>
          <p:cNvPr id="71" name="Google Shape;71;p8"/>
          <p:cNvSpPr/>
          <p:nvPr/>
        </p:nvSpPr>
        <p:spPr>
          <a:xfrm rot="10800000" flipH="1">
            <a:off x="1" y="-6"/>
            <a:ext cx="2194496" cy="1307756"/>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rgbClr val="E4F4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10800000" flipH="1">
            <a:off x="6101384" y="-152389"/>
            <a:ext cx="3095080" cy="1455649"/>
          </a:xfrm>
          <a:custGeom>
            <a:avLst/>
            <a:gdLst/>
            <a:ahLst/>
            <a:cxnLst/>
            <a:rect l="l" t="t" r="r" b="b"/>
            <a:pathLst>
              <a:path w="34743" h="16340" extrusionOk="0">
                <a:moveTo>
                  <a:pt x="25590" y="0"/>
                </a:moveTo>
                <a:cubicBezTo>
                  <a:pt x="25463" y="0"/>
                  <a:pt x="25337" y="3"/>
                  <a:pt x="25210" y="9"/>
                </a:cubicBezTo>
                <a:cubicBezTo>
                  <a:pt x="22164" y="158"/>
                  <a:pt x="19266" y="2061"/>
                  <a:pt x="17919" y="4796"/>
                </a:cubicBezTo>
                <a:cubicBezTo>
                  <a:pt x="17061" y="6536"/>
                  <a:pt x="16768" y="8607"/>
                  <a:pt x="15436" y="10017"/>
                </a:cubicBezTo>
                <a:cubicBezTo>
                  <a:pt x="14100" y="11427"/>
                  <a:pt x="12019" y="11842"/>
                  <a:pt x="10078" y="11887"/>
                </a:cubicBezTo>
                <a:cubicBezTo>
                  <a:pt x="9903" y="11891"/>
                  <a:pt x="9728" y="11892"/>
                  <a:pt x="9552" y="11892"/>
                </a:cubicBezTo>
                <a:cubicBezTo>
                  <a:pt x="8697" y="11892"/>
                  <a:pt x="7838" y="11853"/>
                  <a:pt x="6985" y="11853"/>
                </a:cubicBezTo>
                <a:cubicBezTo>
                  <a:pt x="6069" y="11853"/>
                  <a:pt x="5158" y="11898"/>
                  <a:pt x="4264" y="12087"/>
                </a:cubicBezTo>
                <a:cubicBezTo>
                  <a:pt x="2364" y="12488"/>
                  <a:pt x="460" y="13750"/>
                  <a:pt x="71" y="15653"/>
                </a:cubicBezTo>
                <a:cubicBezTo>
                  <a:pt x="26" y="15879"/>
                  <a:pt x="0" y="16109"/>
                  <a:pt x="0" y="16340"/>
                </a:cubicBezTo>
                <a:lnTo>
                  <a:pt x="34112" y="16340"/>
                </a:lnTo>
                <a:cubicBezTo>
                  <a:pt x="34676" y="14521"/>
                  <a:pt x="34742" y="12544"/>
                  <a:pt x="34635" y="10629"/>
                </a:cubicBezTo>
                <a:cubicBezTo>
                  <a:pt x="34509" y="8347"/>
                  <a:pt x="34127" y="6009"/>
                  <a:pt x="32924" y="4069"/>
                </a:cubicBezTo>
                <a:cubicBezTo>
                  <a:pt x="31388" y="1583"/>
                  <a:pt x="28505" y="0"/>
                  <a:pt x="255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7361964" y="3401074"/>
            <a:ext cx="1819822" cy="2128300"/>
          </a:xfrm>
          <a:custGeom>
            <a:avLst/>
            <a:gdLst/>
            <a:ahLst/>
            <a:cxnLst/>
            <a:rect l="l" t="t" r="r" b="b"/>
            <a:pathLst>
              <a:path w="17022" h="19906" extrusionOk="0">
                <a:moveTo>
                  <a:pt x="9196" y="0"/>
                </a:moveTo>
                <a:cubicBezTo>
                  <a:pt x="7480" y="0"/>
                  <a:pt x="5759" y="553"/>
                  <a:pt x="4405" y="1612"/>
                </a:cubicBezTo>
                <a:cubicBezTo>
                  <a:pt x="3036" y="2684"/>
                  <a:pt x="1986" y="4242"/>
                  <a:pt x="361" y="4858"/>
                </a:cubicBezTo>
                <a:cubicBezTo>
                  <a:pt x="242" y="4903"/>
                  <a:pt x="123" y="4944"/>
                  <a:pt x="1" y="4977"/>
                </a:cubicBezTo>
                <a:lnTo>
                  <a:pt x="1" y="17897"/>
                </a:lnTo>
                <a:cubicBezTo>
                  <a:pt x="60" y="17935"/>
                  <a:pt x="116" y="17975"/>
                  <a:pt x="175" y="18012"/>
                </a:cubicBezTo>
                <a:cubicBezTo>
                  <a:pt x="2072" y="19205"/>
                  <a:pt x="4365" y="19906"/>
                  <a:pt x="6595" y="19906"/>
                </a:cubicBezTo>
                <a:cubicBezTo>
                  <a:pt x="8514" y="19906"/>
                  <a:pt x="10387" y="19387"/>
                  <a:pt x="11919" y="18217"/>
                </a:cubicBezTo>
                <a:cubicBezTo>
                  <a:pt x="13671" y="16881"/>
                  <a:pt x="14784" y="14877"/>
                  <a:pt x="15630" y="12844"/>
                </a:cubicBezTo>
                <a:cubicBezTo>
                  <a:pt x="16420" y="10951"/>
                  <a:pt x="17021" y="8918"/>
                  <a:pt x="16810" y="6877"/>
                </a:cubicBezTo>
                <a:cubicBezTo>
                  <a:pt x="16524" y="4161"/>
                  <a:pt x="14676" y="1660"/>
                  <a:pt x="12160" y="591"/>
                </a:cubicBezTo>
                <a:cubicBezTo>
                  <a:pt x="11225" y="194"/>
                  <a:pt x="10211" y="0"/>
                  <a:pt x="91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rot="10800000" flipH="1">
            <a:off x="0" y="3136929"/>
            <a:ext cx="2029579" cy="2006571"/>
          </a:xfrm>
          <a:custGeom>
            <a:avLst/>
            <a:gdLst/>
            <a:ahLst/>
            <a:cxnLst/>
            <a:rect l="l" t="t" r="r" b="b"/>
            <a:pathLst>
              <a:path w="16143" h="15960" extrusionOk="0">
                <a:moveTo>
                  <a:pt x="1" y="1"/>
                </a:moveTo>
                <a:lnTo>
                  <a:pt x="1" y="15960"/>
                </a:lnTo>
                <a:cubicBezTo>
                  <a:pt x="546" y="14164"/>
                  <a:pt x="583" y="12160"/>
                  <a:pt x="1667" y="10631"/>
                </a:cubicBezTo>
                <a:cubicBezTo>
                  <a:pt x="2788" y="9043"/>
                  <a:pt x="4788" y="8338"/>
                  <a:pt x="6706" y="8023"/>
                </a:cubicBezTo>
                <a:cubicBezTo>
                  <a:pt x="8624" y="7704"/>
                  <a:pt x="10610" y="7670"/>
                  <a:pt x="12435" y="7006"/>
                </a:cubicBezTo>
                <a:cubicBezTo>
                  <a:pt x="14261" y="6338"/>
                  <a:pt x="15964" y="4821"/>
                  <a:pt x="16079" y="2884"/>
                </a:cubicBezTo>
                <a:cubicBezTo>
                  <a:pt x="16142" y="1841"/>
                  <a:pt x="15734" y="835"/>
                  <a:pt x="150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5" name="Google Shape;75;p8"/>
          <p:cNvSpPr/>
          <p:nvPr/>
        </p:nvSpPr>
        <p:spPr>
          <a:xfrm>
            <a:off x="7927999" y="0"/>
            <a:ext cx="1268443" cy="2424450"/>
          </a:xfrm>
          <a:custGeom>
            <a:avLst/>
            <a:gdLst/>
            <a:ahLst/>
            <a:cxnLst/>
            <a:rect l="l" t="t" r="r" b="b"/>
            <a:pathLst>
              <a:path w="39023" h="74587" extrusionOk="0">
                <a:moveTo>
                  <a:pt x="969" y="0"/>
                </a:moveTo>
                <a:cubicBezTo>
                  <a:pt x="-1515" y="12431"/>
                  <a:pt x="631" y="28076"/>
                  <a:pt x="9595" y="37040"/>
                </a:cubicBezTo>
                <a:cubicBezTo>
                  <a:pt x="14416" y="41861"/>
                  <a:pt x="23262" y="41733"/>
                  <a:pt x="27353" y="47187"/>
                </a:cubicBezTo>
                <a:cubicBezTo>
                  <a:pt x="33310" y="55128"/>
                  <a:pt x="30147" y="70140"/>
                  <a:pt x="39023" y="74587"/>
                </a:cubicBezTo>
              </a:path>
            </a:pathLst>
          </a:custGeom>
          <a:noFill/>
          <a:ln w="9525" cap="flat" cmpd="sng">
            <a:solidFill>
              <a:schemeClr val="dk2"/>
            </a:solidFill>
            <a:prstDash val="solid"/>
            <a:round/>
            <a:headEnd type="none" w="med" len="med"/>
            <a:tailEnd type="none" w="med" len="med"/>
          </a:ln>
        </p:spPr>
      </p:sp>
      <p:sp>
        <p:nvSpPr>
          <p:cNvPr id="76" name="Google Shape;76;p8"/>
          <p:cNvSpPr/>
          <p:nvPr/>
        </p:nvSpPr>
        <p:spPr>
          <a:xfrm>
            <a:off x="0" y="1864675"/>
            <a:ext cx="2663800" cy="3298050"/>
          </a:xfrm>
          <a:custGeom>
            <a:avLst/>
            <a:gdLst/>
            <a:ahLst/>
            <a:cxnLst/>
            <a:rect l="l" t="t" r="r" b="b"/>
            <a:pathLst>
              <a:path w="106552" h="131922" extrusionOk="0">
                <a:moveTo>
                  <a:pt x="0" y="0"/>
                </a:moveTo>
                <a:cubicBezTo>
                  <a:pt x="10915" y="1558"/>
                  <a:pt x="22130" y="5054"/>
                  <a:pt x="30951" y="11670"/>
                </a:cubicBezTo>
                <a:cubicBezTo>
                  <a:pt x="39297" y="17930"/>
                  <a:pt x="45269" y="31330"/>
                  <a:pt x="41606" y="41098"/>
                </a:cubicBezTo>
                <a:cubicBezTo>
                  <a:pt x="40464" y="44144"/>
                  <a:pt x="35890" y="47120"/>
                  <a:pt x="32980" y="45665"/>
                </a:cubicBezTo>
                <a:cubicBezTo>
                  <a:pt x="31401" y="44875"/>
                  <a:pt x="31030" y="42304"/>
                  <a:pt x="31458" y="40591"/>
                </a:cubicBezTo>
                <a:cubicBezTo>
                  <a:pt x="32936" y="34675"/>
                  <a:pt x="44846" y="37946"/>
                  <a:pt x="49724" y="41606"/>
                </a:cubicBezTo>
                <a:cubicBezTo>
                  <a:pt x="63849" y="52203"/>
                  <a:pt x="57049" y="76551"/>
                  <a:pt x="64946" y="92345"/>
                </a:cubicBezTo>
                <a:cubicBezTo>
                  <a:pt x="73506" y="109465"/>
                  <a:pt x="106552" y="112781"/>
                  <a:pt x="106552" y="131922"/>
                </a:cubicBezTo>
              </a:path>
            </a:pathLst>
          </a:custGeom>
          <a:noFill/>
          <a:ln w="9525" cap="flat" cmpd="sng">
            <a:solidFill>
              <a:schemeClr val="dk2"/>
            </a:solidFill>
            <a:prstDash val="solid"/>
            <a:round/>
            <a:headEnd type="none" w="med" len="med"/>
            <a:tailEnd type="none" w="med" len="med"/>
          </a:ln>
        </p:spPr>
      </p:sp>
      <p:grpSp>
        <p:nvGrpSpPr>
          <p:cNvPr id="77" name="Google Shape;77;p8"/>
          <p:cNvGrpSpPr/>
          <p:nvPr/>
        </p:nvGrpSpPr>
        <p:grpSpPr>
          <a:xfrm rot="5400000">
            <a:off x="4193895" y="-239122"/>
            <a:ext cx="691395" cy="1169642"/>
            <a:chOff x="9635" y="1954525"/>
            <a:chExt cx="1192265" cy="1234450"/>
          </a:xfrm>
        </p:grpSpPr>
        <p:sp>
          <p:nvSpPr>
            <p:cNvPr id="78" name="Google Shape;78;p8"/>
            <p:cNvSpPr/>
            <p:nvPr/>
          </p:nvSpPr>
          <p:spPr>
            <a:xfrm rot="5400000">
              <a:off x="526878" y="1437282"/>
              <a:ext cx="150460" cy="1184945"/>
            </a:xfrm>
            <a:custGeom>
              <a:avLst/>
              <a:gdLst/>
              <a:ahLst/>
              <a:cxnLst/>
              <a:rect l="l" t="t" r="r" b="b"/>
              <a:pathLst>
                <a:path w="1295" h="10199" extrusionOk="0">
                  <a:moveTo>
                    <a:pt x="1061" y="1"/>
                  </a:moveTo>
                  <a:cubicBezTo>
                    <a:pt x="955" y="1"/>
                    <a:pt x="842" y="50"/>
                    <a:pt x="795" y="143"/>
                  </a:cubicBezTo>
                  <a:cubicBezTo>
                    <a:pt x="64" y="1616"/>
                    <a:pt x="301" y="3271"/>
                    <a:pt x="186" y="4848"/>
                  </a:cubicBezTo>
                  <a:cubicBezTo>
                    <a:pt x="120" y="5753"/>
                    <a:pt x="90" y="6681"/>
                    <a:pt x="149" y="7586"/>
                  </a:cubicBezTo>
                  <a:cubicBezTo>
                    <a:pt x="212" y="8481"/>
                    <a:pt x="138" y="9315"/>
                    <a:pt x="1" y="10199"/>
                  </a:cubicBezTo>
                  <a:lnTo>
                    <a:pt x="877" y="10199"/>
                  </a:lnTo>
                  <a:cubicBezTo>
                    <a:pt x="1192" y="8503"/>
                    <a:pt x="910" y="6803"/>
                    <a:pt x="1088" y="5096"/>
                  </a:cubicBezTo>
                  <a:cubicBezTo>
                    <a:pt x="1255" y="3464"/>
                    <a:pt x="1181" y="1835"/>
                    <a:pt x="1285" y="202"/>
                  </a:cubicBezTo>
                  <a:cubicBezTo>
                    <a:pt x="1295" y="65"/>
                    <a:pt x="1183" y="1"/>
                    <a:pt x="10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498994" y="1710894"/>
              <a:ext cx="141978" cy="1120696"/>
            </a:xfrm>
            <a:custGeom>
              <a:avLst/>
              <a:gdLst/>
              <a:ahLst/>
              <a:cxnLst/>
              <a:rect l="l" t="t" r="r" b="b"/>
              <a:pathLst>
                <a:path w="1222" h="9646" extrusionOk="0">
                  <a:moveTo>
                    <a:pt x="556" y="1"/>
                  </a:moveTo>
                  <a:cubicBezTo>
                    <a:pt x="511" y="1"/>
                    <a:pt x="466" y="26"/>
                    <a:pt x="468" y="76"/>
                  </a:cubicBezTo>
                  <a:cubicBezTo>
                    <a:pt x="498" y="948"/>
                    <a:pt x="309" y="1842"/>
                    <a:pt x="298" y="2722"/>
                  </a:cubicBezTo>
                  <a:cubicBezTo>
                    <a:pt x="283" y="3631"/>
                    <a:pt x="186" y="4529"/>
                    <a:pt x="168" y="5434"/>
                  </a:cubicBezTo>
                  <a:cubicBezTo>
                    <a:pt x="149" y="6339"/>
                    <a:pt x="149" y="7245"/>
                    <a:pt x="134" y="8154"/>
                  </a:cubicBezTo>
                  <a:cubicBezTo>
                    <a:pt x="127" y="8655"/>
                    <a:pt x="68" y="9148"/>
                    <a:pt x="1" y="9646"/>
                  </a:cubicBezTo>
                  <a:lnTo>
                    <a:pt x="732" y="9646"/>
                  </a:lnTo>
                  <a:cubicBezTo>
                    <a:pt x="802" y="9044"/>
                    <a:pt x="843" y="8440"/>
                    <a:pt x="851" y="7835"/>
                  </a:cubicBezTo>
                  <a:cubicBezTo>
                    <a:pt x="854" y="6877"/>
                    <a:pt x="791" y="5913"/>
                    <a:pt x="854" y="4955"/>
                  </a:cubicBezTo>
                  <a:cubicBezTo>
                    <a:pt x="955" y="3386"/>
                    <a:pt x="1222" y="1582"/>
                    <a:pt x="650" y="57"/>
                  </a:cubicBezTo>
                  <a:cubicBezTo>
                    <a:pt x="637" y="20"/>
                    <a:pt x="596" y="1"/>
                    <a:pt x="5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rot="5400000">
              <a:off x="507592" y="2370583"/>
              <a:ext cx="108749" cy="1104663"/>
            </a:xfrm>
            <a:custGeom>
              <a:avLst/>
              <a:gdLst/>
              <a:ahLst/>
              <a:cxnLst/>
              <a:rect l="l" t="t" r="r" b="b"/>
              <a:pathLst>
                <a:path w="936" h="9508" extrusionOk="0">
                  <a:moveTo>
                    <a:pt x="220" y="0"/>
                  </a:moveTo>
                  <a:cubicBezTo>
                    <a:pt x="150" y="0"/>
                    <a:pt x="82" y="40"/>
                    <a:pt x="75" y="120"/>
                  </a:cubicBezTo>
                  <a:cubicBezTo>
                    <a:pt x="0" y="1081"/>
                    <a:pt x="101" y="2038"/>
                    <a:pt x="86" y="2999"/>
                  </a:cubicBezTo>
                  <a:cubicBezTo>
                    <a:pt x="75" y="3982"/>
                    <a:pt x="49" y="4969"/>
                    <a:pt x="37" y="5953"/>
                  </a:cubicBezTo>
                  <a:cubicBezTo>
                    <a:pt x="23" y="7136"/>
                    <a:pt x="93" y="8324"/>
                    <a:pt x="130" y="9508"/>
                  </a:cubicBezTo>
                  <a:lnTo>
                    <a:pt x="935" y="9508"/>
                  </a:lnTo>
                  <a:cubicBezTo>
                    <a:pt x="887" y="8324"/>
                    <a:pt x="806" y="7144"/>
                    <a:pt x="809" y="5960"/>
                  </a:cubicBezTo>
                  <a:cubicBezTo>
                    <a:pt x="813" y="5018"/>
                    <a:pt x="843" y="4072"/>
                    <a:pt x="798" y="3125"/>
                  </a:cubicBezTo>
                  <a:cubicBezTo>
                    <a:pt x="754" y="2105"/>
                    <a:pt x="501" y="1133"/>
                    <a:pt x="375" y="123"/>
                  </a:cubicBezTo>
                  <a:cubicBezTo>
                    <a:pt x="366" y="42"/>
                    <a:pt x="292" y="0"/>
                    <a:pt x="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rot="5400000">
              <a:off x="521011" y="1881626"/>
              <a:ext cx="169514" cy="1192265"/>
            </a:xfrm>
            <a:custGeom>
              <a:avLst/>
              <a:gdLst/>
              <a:ahLst/>
              <a:cxnLst/>
              <a:rect l="l" t="t" r="r" b="b"/>
              <a:pathLst>
                <a:path w="1459" h="10262" extrusionOk="0">
                  <a:moveTo>
                    <a:pt x="375" y="0"/>
                  </a:moveTo>
                  <a:cubicBezTo>
                    <a:pt x="252" y="0"/>
                    <a:pt x="130" y="71"/>
                    <a:pt x="112" y="217"/>
                  </a:cubicBezTo>
                  <a:cubicBezTo>
                    <a:pt x="1" y="1174"/>
                    <a:pt x="234" y="2102"/>
                    <a:pt x="257" y="3056"/>
                  </a:cubicBezTo>
                  <a:cubicBezTo>
                    <a:pt x="279" y="3991"/>
                    <a:pt x="197" y="4922"/>
                    <a:pt x="245" y="5857"/>
                  </a:cubicBezTo>
                  <a:cubicBezTo>
                    <a:pt x="316" y="7334"/>
                    <a:pt x="476" y="8792"/>
                    <a:pt x="542" y="10262"/>
                  </a:cubicBezTo>
                  <a:lnTo>
                    <a:pt x="1459" y="10262"/>
                  </a:lnTo>
                  <a:cubicBezTo>
                    <a:pt x="1385" y="8792"/>
                    <a:pt x="1214" y="7338"/>
                    <a:pt x="1132" y="5861"/>
                  </a:cubicBezTo>
                  <a:cubicBezTo>
                    <a:pt x="1084" y="4967"/>
                    <a:pt x="1158" y="4072"/>
                    <a:pt x="1129" y="3178"/>
                  </a:cubicBezTo>
                  <a:cubicBezTo>
                    <a:pt x="1099" y="2180"/>
                    <a:pt x="802" y="1208"/>
                    <a:pt x="654" y="221"/>
                  </a:cubicBezTo>
                  <a:cubicBezTo>
                    <a:pt x="633" y="76"/>
                    <a:pt x="503" y="0"/>
                    <a:pt x="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509451" y="2153204"/>
              <a:ext cx="96201" cy="1095833"/>
            </a:xfrm>
            <a:custGeom>
              <a:avLst/>
              <a:gdLst/>
              <a:ahLst/>
              <a:cxnLst/>
              <a:rect l="l" t="t" r="r" b="b"/>
              <a:pathLst>
                <a:path w="828" h="9432" extrusionOk="0">
                  <a:moveTo>
                    <a:pt x="273" y="1"/>
                  </a:moveTo>
                  <a:cubicBezTo>
                    <a:pt x="214" y="1"/>
                    <a:pt x="156" y="33"/>
                    <a:pt x="152" y="99"/>
                  </a:cubicBezTo>
                  <a:cubicBezTo>
                    <a:pt x="100" y="1038"/>
                    <a:pt x="0" y="1955"/>
                    <a:pt x="4" y="2897"/>
                  </a:cubicBezTo>
                  <a:cubicBezTo>
                    <a:pt x="7" y="3788"/>
                    <a:pt x="56" y="4678"/>
                    <a:pt x="78" y="5569"/>
                  </a:cubicBezTo>
                  <a:cubicBezTo>
                    <a:pt x="108" y="6856"/>
                    <a:pt x="85" y="8144"/>
                    <a:pt x="63" y="9432"/>
                  </a:cubicBezTo>
                  <a:lnTo>
                    <a:pt x="828" y="9432"/>
                  </a:lnTo>
                  <a:cubicBezTo>
                    <a:pt x="828" y="8188"/>
                    <a:pt x="828" y="6942"/>
                    <a:pt x="783" y="5699"/>
                  </a:cubicBezTo>
                  <a:cubicBezTo>
                    <a:pt x="712" y="3829"/>
                    <a:pt x="486" y="1966"/>
                    <a:pt x="397" y="99"/>
                  </a:cubicBezTo>
                  <a:cubicBezTo>
                    <a:pt x="393" y="34"/>
                    <a:pt x="333" y="1"/>
                    <a:pt x="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rot="5400000">
              <a:off x="474886" y="2599406"/>
              <a:ext cx="124318" cy="1054821"/>
            </a:xfrm>
            <a:custGeom>
              <a:avLst/>
              <a:gdLst/>
              <a:ahLst/>
              <a:cxnLst/>
              <a:rect l="l" t="t" r="r" b="b"/>
              <a:pathLst>
                <a:path w="1070" h="9079" extrusionOk="0">
                  <a:moveTo>
                    <a:pt x="426" y="1"/>
                  </a:moveTo>
                  <a:cubicBezTo>
                    <a:pt x="357" y="1"/>
                    <a:pt x="286" y="41"/>
                    <a:pt x="275" y="121"/>
                  </a:cubicBezTo>
                  <a:cubicBezTo>
                    <a:pt x="1" y="1932"/>
                    <a:pt x="71" y="3835"/>
                    <a:pt x="64" y="5661"/>
                  </a:cubicBezTo>
                  <a:cubicBezTo>
                    <a:pt x="56" y="6808"/>
                    <a:pt x="164" y="7943"/>
                    <a:pt x="242" y="9079"/>
                  </a:cubicBezTo>
                  <a:lnTo>
                    <a:pt x="1069" y="9079"/>
                  </a:lnTo>
                  <a:cubicBezTo>
                    <a:pt x="980" y="7984"/>
                    <a:pt x="865" y="6889"/>
                    <a:pt x="858" y="5787"/>
                  </a:cubicBezTo>
                  <a:cubicBezTo>
                    <a:pt x="850" y="4819"/>
                    <a:pt x="880" y="3854"/>
                    <a:pt x="850" y="2889"/>
                  </a:cubicBezTo>
                  <a:cubicBezTo>
                    <a:pt x="836" y="2418"/>
                    <a:pt x="850" y="1943"/>
                    <a:pt x="798" y="1476"/>
                  </a:cubicBezTo>
                  <a:cubicBezTo>
                    <a:pt x="754" y="1019"/>
                    <a:pt x="613" y="581"/>
                    <a:pt x="572" y="125"/>
                  </a:cubicBezTo>
                  <a:cubicBezTo>
                    <a:pt x="565" y="41"/>
                    <a:pt x="496" y="1"/>
                    <a:pt x="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txBox="1">
            <a:spLocks noGrp="1"/>
          </p:cNvSpPr>
          <p:nvPr>
            <p:ph type="title"/>
          </p:nvPr>
        </p:nvSpPr>
        <p:spPr>
          <a:xfrm>
            <a:off x="1598850" y="1179450"/>
            <a:ext cx="5946300" cy="27846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3928746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5877898" y="3439120"/>
            <a:ext cx="3266103" cy="1704377"/>
          </a:xfrm>
          <a:custGeom>
            <a:avLst/>
            <a:gdLst/>
            <a:ahLst/>
            <a:cxnLst/>
            <a:rect l="l" t="t" r="r" b="b"/>
            <a:pathLst>
              <a:path w="31908" h="19897" extrusionOk="0">
                <a:moveTo>
                  <a:pt x="29851" y="0"/>
                </a:moveTo>
                <a:cubicBezTo>
                  <a:pt x="29701" y="0"/>
                  <a:pt x="29550" y="4"/>
                  <a:pt x="29399" y="11"/>
                </a:cubicBezTo>
                <a:cubicBezTo>
                  <a:pt x="25852" y="182"/>
                  <a:pt x="22475" y="2397"/>
                  <a:pt x="20906" y="5585"/>
                </a:cubicBezTo>
                <a:cubicBezTo>
                  <a:pt x="19908" y="7610"/>
                  <a:pt x="19562" y="10026"/>
                  <a:pt x="18011" y="11670"/>
                </a:cubicBezTo>
                <a:cubicBezTo>
                  <a:pt x="16460" y="13310"/>
                  <a:pt x="14034" y="13796"/>
                  <a:pt x="11770" y="13848"/>
                </a:cubicBezTo>
                <a:cubicBezTo>
                  <a:pt x="11569" y="13853"/>
                  <a:pt x="11368" y="13855"/>
                  <a:pt x="11166" y="13855"/>
                </a:cubicBezTo>
                <a:cubicBezTo>
                  <a:pt x="10164" y="13855"/>
                  <a:pt x="9157" y="13807"/>
                  <a:pt x="8156" y="13807"/>
                </a:cubicBezTo>
                <a:cubicBezTo>
                  <a:pt x="7093" y="13807"/>
                  <a:pt x="6036" y="13861"/>
                  <a:pt x="4998" y="14082"/>
                </a:cubicBezTo>
                <a:cubicBezTo>
                  <a:pt x="2783" y="14549"/>
                  <a:pt x="568" y="16019"/>
                  <a:pt x="115" y="18238"/>
                </a:cubicBezTo>
                <a:cubicBezTo>
                  <a:pt x="4" y="18783"/>
                  <a:pt x="0" y="19347"/>
                  <a:pt x="104" y="19896"/>
                </a:cubicBezTo>
                <a:lnTo>
                  <a:pt x="31908" y="19896"/>
                </a:lnTo>
                <a:lnTo>
                  <a:pt x="31908" y="223"/>
                </a:lnTo>
                <a:cubicBezTo>
                  <a:pt x="31231" y="76"/>
                  <a:pt x="30542" y="0"/>
                  <a:pt x="29851" y="0"/>
                </a:cubicBezTo>
                <a:close/>
              </a:path>
            </a:pathLst>
          </a:custGeom>
          <a:solidFill>
            <a:srgbClr val="E4F4E7"/>
          </a:solidFill>
          <a:ln>
            <a:noFill/>
          </a:ln>
        </p:spPr>
        <p:txBody>
          <a:bodyPr spcFirstLastPara="1" wrap="square" lIns="91425" tIns="91425" rIns="91425" bIns="91425" anchor="ctr" anchorCtr="0">
            <a:noAutofit/>
          </a:bodyPr>
          <a:lstStyle/>
          <a:p>
            <a:endParaRPr/>
          </a:p>
        </p:txBody>
      </p:sp>
      <p:sp>
        <p:nvSpPr>
          <p:cNvPr id="10" name="Google Shape;10;p2"/>
          <p:cNvSpPr/>
          <p:nvPr/>
        </p:nvSpPr>
        <p:spPr>
          <a:xfrm rot="5400000">
            <a:off x="7482705" y="-814914"/>
            <a:ext cx="846356" cy="2476185"/>
          </a:xfrm>
          <a:custGeom>
            <a:avLst/>
            <a:gdLst/>
            <a:ahLst/>
            <a:cxnLst/>
            <a:rect l="l" t="t" r="r" b="b"/>
            <a:pathLst>
              <a:path w="8735" h="25556" extrusionOk="0">
                <a:moveTo>
                  <a:pt x="0" y="0"/>
                </a:moveTo>
                <a:lnTo>
                  <a:pt x="0" y="25425"/>
                </a:lnTo>
                <a:cubicBezTo>
                  <a:pt x="1841" y="24987"/>
                  <a:pt x="3859" y="25555"/>
                  <a:pt x="5529" y="24698"/>
                </a:cubicBezTo>
                <a:cubicBezTo>
                  <a:pt x="7410" y="23733"/>
                  <a:pt x="8735" y="21418"/>
                  <a:pt x="7878" y="19340"/>
                </a:cubicBezTo>
                <a:cubicBezTo>
                  <a:pt x="6909" y="16999"/>
                  <a:pt x="3878" y="15856"/>
                  <a:pt x="3332" y="13384"/>
                </a:cubicBezTo>
                <a:cubicBezTo>
                  <a:pt x="2924" y="11544"/>
                  <a:pt x="4089" y="9744"/>
                  <a:pt x="5310" y="8308"/>
                </a:cubicBezTo>
                <a:cubicBezTo>
                  <a:pt x="6535" y="6872"/>
                  <a:pt x="7945" y="5403"/>
                  <a:pt x="8163" y="3529"/>
                </a:cubicBezTo>
                <a:cubicBezTo>
                  <a:pt x="8316" y="2230"/>
                  <a:pt x="7792" y="965"/>
                  <a:pt x="690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 name="Google Shape;11;p2"/>
          <p:cNvSpPr/>
          <p:nvPr/>
        </p:nvSpPr>
        <p:spPr>
          <a:xfrm>
            <a:off x="6259925" y="-173374"/>
            <a:ext cx="3262071" cy="2463766"/>
          </a:xfrm>
          <a:custGeom>
            <a:avLst/>
            <a:gdLst/>
            <a:ahLst/>
            <a:cxnLst/>
            <a:rect l="l" t="t" r="r" b="b"/>
            <a:pathLst>
              <a:path w="121901" h="92069" extrusionOk="0">
                <a:moveTo>
                  <a:pt x="0" y="0"/>
                </a:moveTo>
                <a:cubicBezTo>
                  <a:pt x="0" y="13648"/>
                  <a:pt x="22976" y="20210"/>
                  <a:pt x="36519" y="18517"/>
                </a:cubicBezTo>
                <a:cubicBezTo>
                  <a:pt x="49137" y="16939"/>
                  <a:pt x="64408" y="8316"/>
                  <a:pt x="74581" y="15945"/>
                </a:cubicBezTo>
                <a:cubicBezTo>
                  <a:pt x="83415" y="22570"/>
                  <a:pt x="88066" y="34773"/>
                  <a:pt x="88982" y="45777"/>
                </a:cubicBezTo>
                <a:cubicBezTo>
                  <a:pt x="89767" y="55199"/>
                  <a:pt x="88049" y="65097"/>
                  <a:pt x="91040" y="74066"/>
                </a:cubicBezTo>
                <a:cubicBezTo>
                  <a:pt x="94807" y="85364"/>
                  <a:pt x="109992" y="92069"/>
                  <a:pt x="121901" y="92069"/>
                </a:cubicBezTo>
              </a:path>
            </a:pathLst>
          </a:custGeom>
          <a:noFill/>
          <a:ln w="9525" cap="flat" cmpd="sng">
            <a:solidFill>
              <a:schemeClr val="dk2"/>
            </a:solidFill>
            <a:prstDash val="solid"/>
            <a:round/>
            <a:headEnd type="none" w="med" len="med"/>
            <a:tailEnd type="none" w="med" len="med"/>
          </a:ln>
        </p:spPr>
      </p:sp>
      <p:sp>
        <p:nvSpPr>
          <p:cNvPr id="12" name="Google Shape;12;p2"/>
          <p:cNvSpPr/>
          <p:nvPr/>
        </p:nvSpPr>
        <p:spPr>
          <a:xfrm>
            <a:off x="4671225" y="4767538"/>
            <a:ext cx="2263125" cy="484750"/>
          </a:xfrm>
          <a:custGeom>
            <a:avLst/>
            <a:gdLst/>
            <a:ahLst/>
            <a:cxnLst/>
            <a:rect l="l" t="t" r="r" b="b"/>
            <a:pathLst>
              <a:path w="90525" h="19390" extrusionOk="0">
                <a:moveTo>
                  <a:pt x="90525" y="19390"/>
                </a:moveTo>
                <a:cubicBezTo>
                  <a:pt x="81647" y="1643"/>
                  <a:pt x="53638" y="-1586"/>
                  <a:pt x="33947" y="874"/>
                </a:cubicBezTo>
                <a:cubicBezTo>
                  <a:pt x="21316" y="2452"/>
                  <a:pt x="11381" y="12661"/>
                  <a:pt x="0" y="18362"/>
                </a:cubicBezTo>
              </a:path>
            </a:pathLst>
          </a:custGeom>
          <a:noFill/>
          <a:ln w="9525" cap="flat" cmpd="sng">
            <a:solidFill>
              <a:schemeClr val="dk2"/>
            </a:solidFill>
            <a:prstDash val="solid"/>
            <a:round/>
            <a:headEnd type="none" w="med" len="med"/>
            <a:tailEnd type="none" w="med" len="med"/>
          </a:ln>
        </p:spPr>
      </p:sp>
      <p:sp>
        <p:nvSpPr>
          <p:cNvPr id="13" name="Google Shape;13;p2"/>
          <p:cNvSpPr/>
          <p:nvPr/>
        </p:nvSpPr>
        <p:spPr>
          <a:xfrm>
            <a:off x="0" y="0"/>
            <a:ext cx="3381837" cy="2494588"/>
          </a:xfrm>
          <a:custGeom>
            <a:avLst/>
            <a:gdLst/>
            <a:ahLst/>
            <a:cxnLst/>
            <a:rect l="l" t="t" r="r" b="b"/>
            <a:pathLst>
              <a:path w="16143" h="15960" extrusionOk="0">
                <a:moveTo>
                  <a:pt x="1" y="1"/>
                </a:moveTo>
                <a:lnTo>
                  <a:pt x="1" y="15960"/>
                </a:lnTo>
                <a:cubicBezTo>
                  <a:pt x="546" y="14164"/>
                  <a:pt x="583" y="12160"/>
                  <a:pt x="1667" y="10631"/>
                </a:cubicBezTo>
                <a:cubicBezTo>
                  <a:pt x="2788" y="9043"/>
                  <a:pt x="4788" y="8338"/>
                  <a:pt x="6706" y="8023"/>
                </a:cubicBezTo>
                <a:cubicBezTo>
                  <a:pt x="8624" y="7704"/>
                  <a:pt x="10610" y="7670"/>
                  <a:pt x="12435" y="7006"/>
                </a:cubicBezTo>
                <a:cubicBezTo>
                  <a:pt x="14261" y="6338"/>
                  <a:pt x="15964" y="4821"/>
                  <a:pt x="16079" y="2884"/>
                </a:cubicBezTo>
                <a:cubicBezTo>
                  <a:pt x="16142" y="1841"/>
                  <a:pt x="15734" y="835"/>
                  <a:pt x="15088" y="1"/>
                </a:cubicBezTo>
                <a:close/>
              </a:path>
            </a:pathLst>
          </a:custGeom>
          <a:solidFill>
            <a:srgbClr val="E4F4E7"/>
          </a:solidFill>
          <a:ln>
            <a:noFill/>
          </a:ln>
        </p:spPr>
        <p:txBody>
          <a:bodyPr spcFirstLastPara="1" wrap="square" lIns="91425" tIns="91425" rIns="91425" bIns="91425" anchor="ctr" anchorCtr="0">
            <a:noAutofit/>
          </a:bodyPr>
          <a:lstStyle/>
          <a:p>
            <a:endParaRPr/>
          </a:p>
        </p:txBody>
      </p:sp>
      <p:sp>
        <p:nvSpPr>
          <p:cNvPr id="14" name="Google Shape;14;p2"/>
          <p:cNvSpPr txBox="1">
            <a:spLocks noGrp="1"/>
          </p:cNvSpPr>
          <p:nvPr>
            <p:ph type="ctrTitle"/>
          </p:nvPr>
        </p:nvSpPr>
        <p:spPr>
          <a:xfrm>
            <a:off x="1439700" y="1400913"/>
            <a:ext cx="6264600" cy="19056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200"/>
              <a:buNone/>
              <a:defRPr sz="5800">
                <a:latin typeface="Ubuntu"/>
                <a:ea typeface="Ubuntu"/>
                <a:cs typeface="Ubuntu"/>
                <a:sym typeface="Ubuntu"/>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2228550" y="3306388"/>
            <a:ext cx="4686900" cy="43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000">
                <a:latin typeface="Bellota Text"/>
                <a:ea typeface="Bellota Text"/>
                <a:cs typeface="Bellota Text"/>
                <a:sym typeface="Bellota Tex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089878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2"/>
        <p:cNvGrpSpPr/>
        <p:nvPr/>
      </p:nvGrpSpPr>
      <p:grpSpPr>
        <a:xfrm>
          <a:off x="0" y="0"/>
          <a:ext cx="0" cy="0"/>
          <a:chOff x="0" y="0"/>
          <a:chExt cx="0" cy="0"/>
        </a:xfrm>
      </p:grpSpPr>
      <p:sp>
        <p:nvSpPr>
          <p:cNvPr id="113" name="Google Shape;113;p13"/>
          <p:cNvSpPr txBox="1">
            <a:spLocks noGrp="1"/>
          </p:cNvSpPr>
          <p:nvPr>
            <p:ph type="title" hasCustomPrompt="1"/>
          </p:nvPr>
        </p:nvSpPr>
        <p:spPr>
          <a:xfrm flipH="1">
            <a:off x="1852775" y="1078000"/>
            <a:ext cx="850800" cy="48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b="1"/>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t>xx%</a:t>
            </a:r>
          </a:p>
        </p:txBody>
      </p:sp>
      <p:sp>
        <p:nvSpPr>
          <p:cNvPr id="114" name="Google Shape;114;p13"/>
          <p:cNvSpPr txBox="1">
            <a:spLocks noGrp="1"/>
          </p:cNvSpPr>
          <p:nvPr>
            <p:ph type="subTitle" idx="1"/>
          </p:nvPr>
        </p:nvSpPr>
        <p:spPr>
          <a:xfrm>
            <a:off x="1199975" y="2154938"/>
            <a:ext cx="2156400" cy="54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115" name="Google Shape;115;p13"/>
          <p:cNvSpPr txBox="1">
            <a:spLocks noGrp="1"/>
          </p:cNvSpPr>
          <p:nvPr>
            <p:ph type="subTitle" idx="2"/>
          </p:nvPr>
        </p:nvSpPr>
        <p:spPr>
          <a:xfrm>
            <a:off x="1199975" y="1812038"/>
            <a:ext cx="215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solidFill>
                  <a:schemeClr val="dk1"/>
                </a:solidFill>
                <a:latin typeface="Ubuntu"/>
                <a:ea typeface="Ubuntu"/>
                <a:cs typeface="Ubuntu"/>
                <a:sym typeface="Ubuntu"/>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116" name="Google Shape;116;p13"/>
          <p:cNvSpPr txBox="1">
            <a:spLocks noGrp="1"/>
          </p:cNvSpPr>
          <p:nvPr>
            <p:ph type="title" idx="3" hasCustomPrompt="1"/>
          </p:nvPr>
        </p:nvSpPr>
        <p:spPr>
          <a:xfrm flipH="1">
            <a:off x="4146588" y="2728650"/>
            <a:ext cx="850800" cy="48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b="1"/>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t>xx%</a:t>
            </a:r>
          </a:p>
        </p:txBody>
      </p:sp>
      <p:sp>
        <p:nvSpPr>
          <p:cNvPr id="117" name="Google Shape;117;p13"/>
          <p:cNvSpPr txBox="1">
            <a:spLocks noGrp="1"/>
          </p:cNvSpPr>
          <p:nvPr>
            <p:ph type="subTitle" idx="4"/>
          </p:nvPr>
        </p:nvSpPr>
        <p:spPr>
          <a:xfrm>
            <a:off x="3493788" y="3804763"/>
            <a:ext cx="2156400" cy="54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118" name="Google Shape;118;p13"/>
          <p:cNvSpPr txBox="1">
            <a:spLocks noGrp="1"/>
          </p:cNvSpPr>
          <p:nvPr>
            <p:ph type="subTitle" idx="5"/>
          </p:nvPr>
        </p:nvSpPr>
        <p:spPr>
          <a:xfrm>
            <a:off x="3493788" y="3475513"/>
            <a:ext cx="215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solidFill>
                  <a:schemeClr val="dk1"/>
                </a:solidFill>
                <a:latin typeface="Ubuntu"/>
                <a:ea typeface="Ubuntu"/>
                <a:cs typeface="Ubuntu"/>
                <a:sym typeface="Ubuntu"/>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119" name="Google Shape;119;p13"/>
          <p:cNvSpPr txBox="1">
            <a:spLocks noGrp="1"/>
          </p:cNvSpPr>
          <p:nvPr>
            <p:ph type="title" idx="6" hasCustomPrompt="1"/>
          </p:nvPr>
        </p:nvSpPr>
        <p:spPr>
          <a:xfrm flipH="1">
            <a:off x="6440400" y="1078000"/>
            <a:ext cx="850800" cy="48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b="1"/>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t>xx%</a:t>
            </a:r>
          </a:p>
        </p:txBody>
      </p:sp>
      <p:sp>
        <p:nvSpPr>
          <p:cNvPr id="120" name="Google Shape;120;p13"/>
          <p:cNvSpPr txBox="1">
            <a:spLocks noGrp="1"/>
          </p:cNvSpPr>
          <p:nvPr>
            <p:ph type="subTitle" idx="7"/>
          </p:nvPr>
        </p:nvSpPr>
        <p:spPr>
          <a:xfrm>
            <a:off x="5787600" y="2154938"/>
            <a:ext cx="2156400" cy="54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121" name="Google Shape;121;p13"/>
          <p:cNvSpPr txBox="1">
            <a:spLocks noGrp="1"/>
          </p:cNvSpPr>
          <p:nvPr>
            <p:ph type="subTitle" idx="8"/>
          </p:nvPr>
        </p:nvSpPr>
        <p:spPr>
          <a:xfrm>
            <a:off x="5787600" y="1812038"/>
            <a:ext cx="215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solidFill>
                  <a:schemeClr val="dk1"/>
                </a:solidFill>
                <a:latin typeface="Ubuntu"/>
                <a:ea typeface="Ubuntu"/>
                <a:cs typeface="Ubuntu"/>
                <a:sym typeface="Ubuntu"/>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122" name="Google Shape;122;p13"/>
          <p:cNvSpPr/>
          <p:nvPr/>
        </p:nvSpPr>
        <p:spPr>
          <a:xfrm rot="8592899">
            <a:off x="-686667" y="-845146"/>
            <a:ext cx="2156412" cy="1996296"/>
          </a:xfrm>
          <a:custGeom>
            <a:avLst/>
            <a:gdLst/>
            <a:ahLst/>
            <a:cxnLst/>
            <a:rect l="l" t="t" r="r" b="b"/>
            <a:pathLst>
              <a:path w="23663" h="21906" extrusionOk="0">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rgbClr val="E4F4E7"/>
          </a:solidFill>
          <a:ln>
            <a:noFill/>
          </a:ln>
        </p:spPr>
        <p:txBody>
          <a:bodyPr spcFirstLastPara="1" wrap="square" lIns="91425" tIns="91425" rIns="91425" bIns="91425" anchor="ctr" anchorCtr="0">
            <a:noAutofit/>
          </a:bodyPr>
          <a:lstStyle/>
          <a:p>
            <a:endParaRPr/>
          </a:p>
        </p:txBody>
      </p:sp>
      <p:sp>
        <p:nvSpPr>
          <p:cNvPr id="123" name="Google Shape;123;p13"/>
          <p:cNvSpPr/>
          <p:nvPr/>
        </p:nvSpPr>
        <p:spPr>
          <a:xfrm rot="5400000">
            <a:off x="7600022" y="-727758"/>
            <a:ext cx="816220" cy="2271737"/>
          </a:xfrm>
          <a:custGeom>
            <a:avLst/>
            <a:gdLst/>
            <a:ahLst/>
            <a:cxnLst/>
            <a:rect l="l" t="t" r="r" b="b"/>
            <a:pathLst>
              <a:path w="8735" h="25556" extrusionOk="0">
                <a:moveTo>
                  <a:pt x="0" y="0"/>
                </a:moveTo>
                <a:lnTo>
                  <a:pt x="0" y="25425"/>
                </a:lnTo>
                <a:cubicBezTo>
                  <a:pt x="1841" y="24987"/>
                  <a:pt x="3859" y="25555"/>
                  <a:pt x="5529" y="24698"/>
                </a:cubicBezTo>
                <a:cubicBezTo>
                  <a:pt x="7410" y="23733"/>
                  <a:pt x="8735" y="21418"/>
                  <a:pt x="7878" y="19340"/>
                </a:cubicBezTo>
                <a:cubicBezTo>
                  <a:pt x="6909" y="16999"/>
                  <a:pt x="3878" y="15856"/>
                  <a:pt x="3332" y="13384"/>
                </a:cubicBezTo>
                <a:cubicBezTo>
                  <a:pt x="2924" y="11544"/>
                  <a:pt x="4089" y="9744"/>
                  <a:pt x="5310" y="8308"/>
                </a:cubicBezTo>
                <a:cubicBezTo>
                  <a:pt x="6535" y="6872"/>
                  <a:pt x="7945" y="5403"/>
                  <a:pt x="8163" y="3529"/>
                </a:cubicBezTo>
                <a:cubicBezTo>
                  <a:pt x="8316" y="2230"/>
                  <a:pt x="7792" y="965"/>
                  <a:pt x="690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24" name="Google Shape;124;p13"/>
          <p:cNvSpPr/>
          <p:nvPr/>
        </p:nvSpPr>
        <p:spPr>
          <a:xfrm>
            <a:off x="5787600" y="3543299"/>
            <a:ext cx="3356403" cy="1600216"/>
          </a:xfrm>
          <a:custGeom>
            <a:avLst/>
            <a:gdLst/>
            <a:ahLst/>
            <a:cxnLst/>
            <a:rect l="l" t="t" r="r" b="b"/>
            <a:pathLst>
              <a:path w="31908" h="19897" extrusionOk="0">
                <a:moveTo>
                  <a:pt x="29851" y="0"/>
                </a:moveTo>
                <a:cubicBezTo>
                  <a:pt x="29701" y="0"/>
                  <a:pt x="29550" y="4"/>
                  <a:pt x="29399" y="11"/>
                </a:cubicBezTo>
                <a:cubicBezTo>
                  <a:pt x="25852" y="182"/>
                  <a:pt x="22475" y="2397"/>
                  <a:pt x="20906" y="5585"/>
                </a:cubicBezTo>
                <a:cubicBezTo>
                  <a:pt x="19908" y="7610"/>
                  <a:pt x="19562" y="10026"/>
                  <a:pt x="18011" y="11670"/>
                </a:cubicBezTo>
                <a:cubicBezTo>
                  <a:pt x="16460" y="13310"/>
                  <a:pt x="14034" y="13796"/>
                  <a:pt x="11770" y="13848"/>
                </a:cubicBezTo>
                <a:cubicBezTo>
                  <a:pt x="11569" y="13853"/>
                  <a:pt x="11368" y="13855"/>
                  <a:pt x="11166" y="13855"/>
                </a:cubicBezTo>
                <a:cubicBezTo>
                  <a:pt x="10164" y="13855"/>
                  <a:pt x="9157" y="13807"/>
                  <a:pt x="8156" y="13807"/>
                </a:cubicBezTo>
                <a:cubicBezTo>
                  <a:pt x="7093" y="13807"/>
                  <a:pt x="6036" y="13861"/>
                  <a:pt x="4998" y="14082"/>
                </a:cubicBezTo>
                <a:cubicBezTo>
                  <a:pt x="2783" y="14549"/>
                  <a:pt x="568" y="16019"/>
                  <a:pt x="115" y="18238"/>
                </a:cubicBezTo>
                <a:cubicBezTo>
                  <a:pt x="4" y="18783"/>
                  <a:pt x="0" y="19347"/>
                  <a:pt x="104" y="19896"/>
                </a:cubicBezTo>
                <a:lnTo>
                  <a:pt x="31908" y="19896"/>
                </a:lnTo>
                <a:lnTo>
                  <a:pt x="31908" y="223"/>
                </a:lnTo>
                <a:cubicBezTo>
                  <a:pt x="31231" y="76"/>
                  <a:pt x="30542" y="0"/>
                  <a:pt x="29851" y="0"/>
                </a:cubicBezTo>
                <a:close/>
              </a:path>
            </a:pathLst>
          </a:custGeom>
          <a:solidFill>
            <a:srgbClr val="E4F4E7"/>
          </a:solidFill>
          <a:ln>
            <a:noFill/>
          </a:ln>
        </p:spPr>
        <p:txBody>
          <a:bodyPr spcFirstLastPara="1" wrap="square" lIns="91425" tIns="91425" rIns="91425" bIns="91425" anchor="ctr" anchorCtr="0">
            <a:noAutofit/>
          </a:bodyPr>
          <a:lstStyle/>
          <a:p>
            <a:endParaRPr/>
          </a:p>
        </p:txBody>
      </p:sp>
      <p:sp>
        <p:nvSpPr>
          <p:cNvPr id="125" name="Google Shape;125;p13"/>
          <p:cNvSpPr/>
          <p:nvPr/>
        </p:nvSpPr>
        <p:spPr>
          <a:xfrm>
            <a:off x="8249625" y="-7300"/>
            <a:ext cx="903675" cy="2834824"/>
          </a:xfrm>
          <a:custGeom>
            <a:avLst/>
            <a:gdLst/>
            <a:ahLst/>
            <a:cxnLst/>
            <a:rect l="l" t="t" r="r" b="b"/>
            <a:pathLst>
              <a:path w="36147" h="85412" extrusionOk="0">
                <a:moveTo>
                  <a:pt x="0" y="0"/>
                </a:moveTo>
                <a:cubicBezTo>
                  <a:pt x="18570" y="4650"/>
                  <a:pt x="37121" y="56420"/>
                  <a:pt x="18073" y="54512"/>
                </a:cubicBezTo>
                <a:cubicBezTo>
                  <a:pt x="16893" y="54394"/>
                  <a:pt x="15046" y="52255"/>
                  <a:pt x="16033" y="51597"/>
                </a:cubicBezTo>
                <a:cubicBezTo>
                  <a:pt x="18616" y="49875"/>
                  <a:pt x="23389" y="52027"/>
                  <a:pt x="24778" y="54804"/>
                </a:cubicBezTo>
                <a:cubicBezTo>
                  <a:pt x="29645" y="64539"/>
                  <a:pt x="31280" y="75677"/>
                  <a:pt x="36147" y="85412"/>
                </a:cubicBezTo>
              </a:path>
            </a:pathLst>
          </a:custGeom>
          <a:noFill/>
          <a:ln w="9525" cap="flat" cmpd="sng">
            <a:solidFill>
              <a:schemeClr val="dk2"/>
            </a:solidFill>
            <a:prstDash val="solid"/>
            <a:round/>
            <a:headEnd type="none" w="med" len="med"/>
            <a:tailEnd type="none" w="med" len="med"/>
          </a:ln>
        </p:spPr>
      </p:sp>
      <p:grpSp>
        <p:nvGrpSpPr>
          <p:cNvPr id="126" name="Google Shape;126;p13"/>
          <p:cNvGrpSpPr/>
          <p:nvPr/>
        </p:nvGrpSpPr>
        <p:grpSpPr>
          <a:xfrm rot="5400000">
            <a:off x="4109853" y="-153796"/>
            <a:ext cx="934617" cy="1180258"/>
            <a:chOff x="9635" y="1954525"/>
            <a:chExt cx="1192265" cy="1234450"/>
          </a:xfrm>
        </p:grpSpPr>
        <p:sp>
          <p:nvSpPr>
            <p:cNvPr id="127" name="Google Shape;127;p13"/>
            <p:cNvSpPr/>
            <p:nvPr/>
          </p:nvSpPr>
          <p:spPr>
            <a:xfrm rot="5400000">
              <a:off x="526878" y="1437282"/>
              <a:ext cx="150460" cy="1184945"/>
            </a:xfrm>
            <a:custGeom>
              <a:avLst/>
              <a:gdLst/>
              <a:ahLst/>
              <a:cxnLst/>
              <a:rect l="l" t="t" r="r" b="b"/>
              <a:pathLst>
                <a:path w="1295" h="10199" extrusionOk="0">
                  <a:moveTo>
                    <a:pt x="1061" y="1"/>
                  </a:moveTo>
                  <a:cubicBezTo>
                    <a:pt x="955" y="1"/>
                    <a:pt x="842" y="50"/>
                    <a:pt x="795" y="143"/>
                  </a:cubicBezTo>
                  <a:cubicBezTo>
                    <a:pt x="64" y="1616"/>
                    <a:pt x="301" y="3271"/>
                    <a:pt x="186" y="4848"/>
                  </a:cubicBezTo>
                  <a:cubicBezTo>
                    <a:pt x="120" y="5753"/>
                    <a:pt x="90" y="6681"/>
                    <a:pt x="149" y="7586"/>
                  </a:cubicBezTo>
                  <a:cubicBezTo>
                    <a:pt x="212" y="8481"/>
                    <a:pt x="138" y="9315"/>
                    <a:pt x="1" y="10199"/>
                  </a:cubicBezTo>
                  <a:lnTo>
                    <a:pt x="877" y="10199"/>
                  </a:lnTo>
                  <a:cubicBezTo>
                    <a:pt x="1192" y="8503"/>
                    <a:pt x="910" y="6803"/>
                    <a:pt x="1088" y="5096"/>
                  </a:cubicBezTo>
                  <a:cubicBezTo>
                    <a:pt x="1255" y="3464"/>
                    <a:pt x="1181" y="1835"/>
                    <a:pt x="1285" y="202"/>
                  </a:cubicBezTo>
                  <a:cubicBezTo>
                    <a:pt x="1295" y="65"/>
                    <a:pt x="1183" y="1"/>
                    <a:pt x="106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28" name="Google Shape;128;p13"/>
            <p:cNvSpPr/>
            <p:nvPr/>
          </p:nvSpPr>
          <p:spPr>
            <a:xfrm rot="5400000">
              <a:off x="498994" y="1710894"/>
              <a:ext cx="141978" cy="1120696"/>
            </a:xfrm>
            <a:custGeom>
              <a:avLst/>
              <a:gdLst/>
              <a:ahLst/>
              <a:cxnLst/>
              <a:rect l="l" t="t" r="r" b="b"/>
              <a:pathLst>
                <a:path w="1222" h="9646" extrusionOk="0">
                  <a:moveTo>
                    <a:pt x="556" y="1"/>
                  </a:moveTo>
                  <a:cubicBezTo>
                    <a:pt x="511" y="1"/>
                    <a:pt x="466" y="26"/>
                    <a:pt x="468" y="76"/>
                  </a:cubicBezTo>
                  <a:cubicBezTo>
                    <a:pt x="498" y="948"/>
                    <a:pt x="309" y="1842"/>
                    <a:pt x="298" y="2722"/>
                  </a:cubicBezTo>
                  <a:cubicBezTo>
                    <a:pt x="283" y="3631"/>
                    <a:pt x="186" y="4529"/>
                    <a:pt x="168" y="5434"/>
                  </a:cubicBezTo>
                  <a:cubicBezTo>
                    <a:pt x="149" y="6339"/>
                    <a:pt x="149" y="7245"/>
                    <a:pt x="134" y="8154"/>
                  </a:cubicBezTo>
                  <a:cubicBezTo>
                    <a:pt x="127" y="8655"/>
                    <a:pt x="68" y="9148"/>
                    <a:pt x="1" y="9646"/>
                  </a:cubicBezTo>
                  <a:lnTo>
                    <a:pt x="732" y="9646"/>
                  </a:lnTo>
                  <a:cubicBezTo>
                    <a:pt x="802" y="9044"/>
                    <a:pt x="843" y="8440"/>
                    <a:pt x="851" y="7835"/>
                  </a:cubicBezTo>
                  <a:cubicBezTo>
                    <a:pt x="854" y="6877"/>
                    <a:pt x="791" y="5913"/>
                    <a:pt x="854" y="4955"/>
                  </a:cubicBezTo>
                  <a:cubicBezTo>
                    <a:pt x="955" y="3386"/>
                    <a:pt x="1222" y="1582"/>
                    <a:pt x="650" y="57"/>
                  </a:cubicBezTo>
                  <a:cubicBezTo>
                    <a:pt x="637" y="20"/>
                    <a:pt x="596" y="1"/>
                    <a:pt x="55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29" name="Google Shape;129;p13"/>
            <p:cNvSpPr/>
            <p:nvPr/>
          </p:nvSpPr>
          <p:spPr>
            <a:xfrm rot="5400000">
              <a:off x="507592" y="2370583"/>
              <a:ext cx="108749" cy="1104663"/>
            </a:xfrm>
            <a:custGeom>
              <a:avLst/>
              <a:gdLst/>
              <a:ahLst/>
              <a:cxnLst/>
              <a:rect l="l" t="t" r="r" b="b"/>
              <a:pathLst>
                <a:path w="936" h="9508" extrusionOk="0">
                  <a:moveTo>
                    <a:pt x="220" y="0"/>
                  </a:moveTo>
                  <a:cubicBezTo>
                    <a:pt x="150" y="0"/>
                    <a:pt x="82" y="40"/>
                    <a:pt x="75" y="120"/>
                  </a:cubicBezTo>
                  <a:cubicBezTo>
                    <a:pt x="0" y="1081"/>
                    <a:pt x="101" y="2038"/>
                    <a:pt x="86" y="2999"/>
                  </a:cubicBezTo>
                  <a:cubicBezTo>
                    <a:pt x="75" y="3982"/>
                    <a:pt x="49" y="4969"/>
                    <a:pt x="37" y="5953"/>
                  </a:cubicBezTo>
                  <a:cubicBezTo>
                    <a:pt x="23" y="7136"/>
                    <a:pt x="93" y="8324"/>
                    <a:pt x="130" y="9508"/>
                  </a:cubicBezTo>
                  <a:lnTo>
                    <a:pt x="935" y="9508"/>
                  </a:lnTo>
                  <a:cubicBezTo>
                    <a:pt x="887" y="8324"/>
                    <a:pt x="806" y="7144"/>
                    <a:pt x="809" y="5960"/>
                  </a:cubicBezTo>
                  <a:cubicBezTo>
                    <a:pt x="813" y="5018"/>
                    <a:pt x="843" y="4072"/>
                    <a:pt x="798" y="3125"/>
                  </a:cubicBezTo>
                  <a:cubicBezTo>
                    <a:pt x="754" y="2105"/>
                    <a:pt x="501" y="1133"/>
                    <a:pt x="375" y="123"/>
                  </a:cubicBezTo>
                  <a:cubicBezTo>
                    <a:pt x="366" y="42"/>
                    <a:pt x="292" y="0"/>
                    <a:pt x="22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0" name="Google Shape;130;p13"/>
            <p:cNvSpPr/>
            <p:nvPr/>
          </p:nvSpPr>
          <p:spPr>
            <a:xfrm rot="5400000">
              <a:off x="521011" y="1881626"/>
              <a:ext cx="169514" cy="1192265"/>
            </a:xfrm>
            <a:custGeom>
              <a:avLst/>
              <a:gdLst/>
              <a:ahLst/>
              <a:cxnLst/>
              <a:rect l="l" t="t" r="r" b="b"/>
              <a:pathLst>
                <a:path w="1459" h="10262" extrusionOk="0">
                  <a:moveTo>
                    <a:pt x="375" y="0"/>
                  </a:moveTo>
                  <a:cubicBezTo>
                    <a:pt x="252" y="0"/>
                    <a:pt x="130" y="71"/>
                    <a:pt x="112" y="217"/>
                  </a:cubicBezTo>
                  <a:cubicBezTo>
                    <a:pt x="1" y="1174"/>
                    <a:pt x="234" y="2102"/>
                    <a:pt x="257" y="3056"/>
                  </a:cubicBezTo>
                  <a:cubicBezTo>
                    <a:pt x="279" y="3991"/>
                    <a:pt x="197" y="4922"/>
                    <a:pt x="245" y="5857"/>
                  </a:cubicBezTo>
                  <a:cubicBezTo>
                    <a:pt x="316" y="7334"/>
                    <a:pt x="476" y="8792"/>
                    <a:pt x="542" y="10262"/>
                  </a:cubicBezTo>
                  <a:lnTo>
                    <a:pt x="1459" y="10262"/>
                  </a:lnTo>
                  <a:cubicBezTo>
                    <a:pt x="1385" y="8792"/>
                    <a:pt x="1214" y="7338"/>
                    <a:pt x="1132" y="5861"/>
                  </a:cubicBezTo>
                  <a:cubicBezTo>
                    <a:pt x="1084" y="4967"/>
                    <a:pt x="1158" y="4072"/>
                    <a:pt x="1129" y="3178"/>
                  </a:cubicBezTo>
                  <a:cubicBezTo>
                    <a:pt x="1099" y="2180"/>
                    <a:pt x="802" y="1208"/>
                    <a:pt x="654" y="221"/>
                  </a:cubicBezTo>
                  <a:cubicBezTo>
                    <a:pt x="633" y="76"/>
                    <a:pt x="503" y="0"/>
                    <a:pt x="37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1" name="Google Shape;131;p13"/>
            <p:cNvSpPr/>
            <p:nvPr/>
          </p:nvSpPr>
          <p:spPr>
            <a:xfrm rot="5400000">
              <a:off x="509451" y="2153204"/>
              <a:ext cx="96201" cy="1095833"/>
            </a:xfrm>
            <a:custGeom>
              <a:avLst/>
              <a:gdLst/>
              <a:ahLst/>
              <a:cxnLst/>
              <a:rect l="l" t="t" r="r" b="b"/>
              <a:pathLst>
                <a:path w="828" h="9432" extrusionOk="0">
                  <a:moveTo>
                    <a:pt x="273" y="1"/>
                  </a:moveTo>
                  <a:cubicBezTo>
                    <a:pt x="214" y="1"/>
                    <a:pt x="156" y="33"/>
                    <a:pt x="152" y="99"/>
                  </a:cubicBezTo>
                  <a:cubicBezTo>
                    <a:pt x="100" y="1038"/>
                    <a:pt x="0" y="1955"/>
                    <a:pt x="4" y="2897"/>
                  </a:cubicBezTo>
                  <a:cubicBezTo>
                    <a:pt x="7" y="3788"/>
                    <a:pt x="56" y="4678"/>
                    <a:pt x="78" y="5569"/>
                  </a:cubicBezTo>
                  <a:cubicBezTo>
                    <a:pt x="108" y="6856"/>
                    <a:pt x="85" y="8144"/>
                    <a:pt x="63" y="9432"/>
                  </a:cubicBezTo>
                  <a:lnTo>
                    <a:pt x="828" y="9432"/>
                  </a:lnTo>
                  <a:cubicBezTo>
                    <a:pt x="828" y="8188"/>
                    <a:pt x="828" y="6942"/>
                    <a:pt x="783" y="5699"/>
                  </a:cubicBezTo>
                  <a:cubicBezTo>
                    <a:pt x="712" y="3829"/>
                    <a:pt x="486" y="1966"/>
                    <a:pt x="397" y="99"/>
                  </a:cubicBezTo>
                  <a:cubicBezTo>
                    <a:pt x="393" y="34"/>
                    <a:pt x="333" y="1"/>
                    <a:pt x="27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 name="Google Shape;132;p13"/>
            <p:cNvSpPr/>
            <p:nvPr/>
          </p:nvSpPr>
          <p:spPr>
            <a:xfrm rot="5400000">
              <a:off x="474886" y="2599406"/>
              <a:ext cx="124318" cy="1054821"/>
            </a:xfrm>
            <a:custGeom>
              <a:avLst/>
              <a:gdLst/>
              <a:ahLst/>
              <a:cxnLst/>
              <a:rect l="l" t="t" r="r" b="b"/>
              <a:pathLst>
                <a:path w="1070" h="9079" extrusionOk="0">
                  <a:moveTo>
                    <a:pt x="426" y="1"/>
                  </a:moveTo>
                  <a:cubicBezTo>
                    <a:pt x="357" y="1"/>
                    <a:pt x="286" y="41"/>
                    <a:pt x="275" y="121"/>
                  </a:cubicBezTo>
                  <a:cubicBezTo>
                    <a:pt x="1" y="1932"/>
                    <a:pt x="71" y="3835"/>
                    <a:pt x="64" y="5661"/>
                  </a:cubicBezTo>
                  <a:cubicBezTo>
                    <a:pt x="56" y="6808"/>
                    <a:pt x="164" y="7943"/>
                    <a:pt x="242" y="9079"/>
                  </a:cubicBezTo>
                  <a:lnTo>
                    <a:pt x="1069" y="9079"/>
                  </a:lnTo>
                  <a:cubicBezTo>
                    <a:pt x="980" y="7984"/>
                    <a:pt x="865" y="6889"/>
                    <a:pt x="858" y="5787"/>
                  </a:cubicBezTo>
                  <a:cubicBezTo>
                    <a:pt x="850" y="4819"/>
                    <a:pt x="880" y="3854"/>
                    <a:pt x="850" y="2889"/>
                  </a:cubicBezTo>
                  <a:cubicBezTo>
                    <a:pt x="836" y="2418"/>
                    <a:pt x="850" y="1943"/>
                    <a:pt x="798" y="1476"/>
                  </a:cubicBezTo>
                  <a:cubicBezTo>
                    <a:pt x="754" y="1019"/>
                    <a:pt x="613" y="581"/>
                    <a:pt x="572" y="125"/>
                  </a:cubicBezTo>
                  <a:cubicBezTo>
                    <a:pt x="565" y="41"/>
                    <a:pt x="496" y="1"/>
                    <a:pt x="426"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sp>
        <p:nvSpPr>
          <p:cNvPr id="133" name="Google Shape;133;p13"/>
          <p:cNvSpPr/>
          <p:nvPr/>
        </p:nvSpPr>
        <p:spPr>
          <a:xfrm>
            <a:off x="4" y="4322575"/>
            <a:ext cx="2703610" cy="831744"/>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chemeClr val="lt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802554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3500"/>
              <a:buFont typeface="Ubuntu"/>
              <a:buNone/>
              <a:defRPr sz="3500" b="1">
                <a:solidFill>
                  <a:schemeClr val="dk1"/>
                </a:solidFill>
                <a:latin typeface="Ubuntu"/>
                <a:ea typeface="Ubuntu"/>
                <a:cs typeface="Ubuntu"/>
                <a:sym typeface="Ubuntu"/>
              </a:defRPr>
            </a:lvl1pPr>
            <a:lvl2pPr lvl="1">
              <a:spcBef>
                <a:spcPts val="0"/>
              </a:spcBef>
              <a:spcAft>
                <a:spcPts val="0"/>
              </a:spcAft>
              <a:buClr>
                <a:schemeClr val="dk1"/>
              </a:buClr>
              <a:buSzPts val="3500"/>
              <a:buFont typeface="Indie Flower"/>
              <a:buNone/>
              <a:defRPr sz="3500" b="1">
                <a:solidFill>
                  <a:schemeClr val="dk1"/>
                </a:solidFill>
                <a:latin typeface="Indie Flower"/>
                <a:ea typeface="Indie Flower"/>
                <a:cs typeface="Indie Flower"/>
                <a:sym typeface="Indie Flower"/>
              </a:defRPr>
            </a:lvl2pPr>
            <a:lvl3pPr lvl="2">
              <a:spcBef>
                <a:spcPts val="0"/>
              </a:spcBef>
              <a:spcAft>
                <a:spcPts val="0"/>
              </a:spcAft>
              <a:buClr>
                <a:schemeClr val="dk1"/>
              </a:buClr>
              <a:buSzPts val="3500"/>
              <a:buFont typeface="Indie Flower"/>
              <a:buNone/>
              <a:defRPr sz="3500" b="1">
                <a:solidFill>
                  <a:schemeClr val="dk1"/>
                </a:solidFill>
                <a:latin typeface="Indie Flower"/>
                <a:ea typeface="Indie Flower"/>
                <a:cs typeface="Indie Flower"/>
                <a:sym typeface="Indie Flower"/>
              </a:defRPr>
            </a:lvl3pPr>
            <a:lvl4pPr lvl="3">
              <a:spcBef>
                <a:spcPts val="0"/>
              </a:spcBef>
              <a:spcAft>
                <a:spcPts val="0"/>
              </a:spcAft>
              <a:buClr>
                <a:schemeClr val="dk1"/>
              </a:buClr>
              <a:buSzPts val="3500"/>
              <a:buFont typeface="Indie Flower"/>
              <a:buNone/>
              <a:defRPr sz="3500" b="1">
                <a:solidFill>
                  <a:schemeClr val="dk1"/>
                </a:solidFill>
                <a:latin typeface="Indie Flower"/>
                <a:ea typeface="Indie Flower"/>
                <a:cs typeface="Indie Flower"/>
                <a:sym typeface="Indie Flower"/>
              </a:defRPr>
            </a:lvl4pPr>
            <a:lvl5pPr lvl="4">
              <a:spcBef>
                <a:spcPts val="0"/>
              </a:spcBef>
              <a:spcAft>
                <a:spcPts val="0"/>
              </a:spcAft>
              <a:buClr>
                <a:schemeClr val="dk1"/>
              </a:buClr>
              <a:buSzPts val="3500"/>
              <a:buFont typeface="Indie Flower"/>
              <a:buNone/>
              <a:defRPr sz="3500" b="1">
                <a:solidFill>
                  <a:schemeClr val="dk1"/>
                </a:solidFill>
                <a:latin typeface="Indie Flower"/>
                <a:ea typeface="Indie Flower"/>
                <a:cs typeface="Indie Flower"/>
                <a:sym typeface="Indie Flower"/>
              </a:defRPr>
            </a:lvl5pPr>
            <a:lvl6pPr lvl="5">
              <a:spcBef>
                <a:spcPts val="0"/>
              </a:spcBef>
              <a:spcAft>
                <a:spcPts val="0"/>
              </a:spcAft>
              <a:buClr>
                <a:schemeClr val="dk1"/>
              </a:buClr>
              <a:buSzPts val="3500"/>
              <a:buFont typeface="Indie Flower"/>
              <a:buNone/>
              <a:defRPr sz="3500" b="1">
                <a:solidFill>
                  <a:schemeClr val="dk1"/>
                </a:solidFill>
                <a:latin typeface="Indie Flower"/>
                <a:ea typeface="Indie Flower"/>
                <a:cs typeface="Indie Flower"/>
                <a:sym typeface="Indie Flower"/>
              </a:defRPr>
            </a:lvl6pPr>
            <a:lvl7pPr lvl="6">
              <a:spcBef>
                <a:spcPts val="0"/>
              </a:spcBef>
              <a:spcAft>
                <a:spcPts val="0"/>
              </a:spcAft>
              <a:buClr>
                <a:schemeClr val="dk1"/>
              </a:buClr>
              <a:buSzPts val="3500"/>
              <a:buFont typeface="Indie Flower"/>
              <a:buNone/>
              <a:defRPr sz="3500" b="1">
                <a:solidFill>
                  <a:schemeClr val="dk1"/>
                </a:solidFill>
                <a:latin typeface="Indie Flower"/>
                <a:ea typeface="Indie Flower"/>
                <a:cs typeface="Indie Flower"/>
                <a:sym typeface="Indie Flower"/>
              </a:defRPr>
            </a:lvl7pPr>
            <a:lvl8pPr lvl="7">
              <a:spcBef>
                <a:spcPts val="0"/>
              </a:spcBef>
              <a:spcAft>
                <a:spcPts val="0"/>
              </a:spcAft>
              <a:buClr>
                <a:schemeClr val="dk1"/>
              </a:buClr>
              <a:buSzPts val="3500"/>
              <a:buFont typeface="Indie Flower"/>
              <a:buNone/>
              <a:defRPr sz="3500" b="1">
                <a:solidFill>
                  <a:schemeClr val="dk1"/>
                </a:solidFill>
                <a:latin typeface="Indie Flower"/>
                <a:ea typeface="Indie Flower"/>
                <a:cs typeface="Indie Flower"/>
                <a:sym typeface="Indie Flower"/>
              </a:defRPr>
            </a:lvl8pPr>
            <a:lvl9pPr lvl="8">
              <a:spcBef>
                <a:spcPts val="0"/>
              </a:spcBef>
              <a:spcAft>
                <a:spcPts val="0"/>
              </a:spcAft>
              <a:buClr>
                <a:schemeClr val="dk1"/>
              </a:buClr>
              <a:buSzPts val="3500"/>
              <a:buFont typeface="Indie Flower"/>
              <a:buNone/>
              <a:defRPr sz="3500" b="1">
                <a:solidFill>
                  <a:schemeClr val="dk1"/>
                </a:solidFill>
                <a:latin typeface="Indie Flower"/>
                <a:ea typeface="Indie Flower"/>
                <a:cs typeface="Indie Flower"/>
                <a:sym typeface="Indie Flow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1pPr>
            <a:lvl2pPr marL="914400" lvl="1" indent="-31750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2pPr>
            <a:lvl3pPr marL="1371600" lvl="2" indent="-31750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3pPr>
            <a:lvl4pPr marL="1828800" lvl="3" indent="-31750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4pPr>
            <a:lvl5pPr marL="2286000" lvl="4" indent="-31750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5pPr>
            <a:lvl6pPr marL="2743200" lvl="5" indent="-31750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6pPr>
            <a:lvl7pPr marL="3200400" lvl="6" indent="-31750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7pPr>
            <a:lvl8pPr marL="3657600" lvl="7" indent="-31750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8pPr>
            <a:lvl9pPr marL="4114800" lvl="8" indent="-31750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8" r:id="rId2"/>
    <p:sldLayoutId id="2147483680" r:id="rId3"/>
    <p:sldLayoutId id="2147483687" r:id="rId4"/>
    <p:sldLayoutId id="2147483688" r:id="rId5"/>
    <p:sldLayoutId id="2147483689" r:id="rId6"/>
    <p:sldLayoutId id="2147483701"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3500"/>
              <a:buFont typeface="Ubuntu"/>
              <a:buNone/>
              <a:defRPr sz="3500" b="1">
                <a:solidFill>
                  <a:schemeClr val="dk1"/>
                </a:solidFill>
                <a:latin typeface="Ubuntu"/>
                <a:ea typeface="Ubuntu"/>
                <a:cs typeface="Ubuntu"/>
                <a:sym typeface="Ubuntu"/>
              </a:defRPr>
            </a:lvl1pPr>
            <a:lvl2pPr lvl="1">
              <a:spcBef>
                <a:spcPts val="0"/>
              </a:spcBef>
              <a:spcAft>
                <a:spcPts val="0"/>
              </a:spcAft>
              <a:buClr>
                <a:schemeClr val="dk1"/>
              </a:buClr>
              <a:buSzPts val="3500"/>
              <a:buFont typeface="Indie Flower"/>
              <a:buNone/>
              <a:defRPr sz="3500" b="1">
                <a:solidFill>
                  <a:schemeClr val="dk1"/>
                </a:solidFill>
                <a:latin typeface="Indie Flower"/>
                <a:ea typeface="Indie Flower"/>
                <a:cs typeface="Indie Flower"/>
                <a:sym typeface="Indie Flower"/>
              </a:defRPr>
            </a:lvl2pPr>
            <a:lvl3pPr lvl="2">
              <a:spcBef>
                <a:spcPts val="0"/>
              </a:spcBef>
              <a:spcAft>
                <a:spcPts val="0"/>
              </a:spcAft>
              <a:buClr>
                <a:schemeClr val="dk1"/>
              </a:buClr>
              <a:buSzPts val="3500"/>
              <a:buFont typeface="Indie Flower"/>
              <a:buNone/>
              <a:defRPr sz="3500" b="1">
                <a:solidFill>
                  <a:schemeClr val="dk1"/>
                </a:solidFill>
                <a:latin typeface="Indie Flower"/>
                <a:ea typeface="Indie Flower"/>
                <a:cs typeface="Indie Flower"/>
                <a:sym typeface="Indie Flower"/>
              </a:defRPr>
            </a:lvl3pPr>
            <a:lvl4pPr lvl="3">
              <a:spcBef>
                <a:spcPts val="0"/>
              </a:spcBef>
              <a:spcAft>
                <a:spcPts val="0"/>
              </a:spcAft>
              <a:buClr>
                <a:schemeClr val="dk1"/>
              </a:buClr>
              <a:buSzPts val="3500"/>
              <a:buFont typeface="Indie Flower"/>
              <a:buNone/>
              <a:defRPr sz="3500" b="1">
                <a:solidFill>
                  <a:schemeClr val="dk1"/>
                </a:solidFill>
                <a:latin typeface="Indie Flower"/>
                <a:ea typeface="Indie Flower"/>
                <a:cs typeface="Indie Flower"/>
                <a:sym typeface="Indie Flower"/>
              </a:defRPr>
            </a:lvl4pPr>
            <a:lvl5pPr lvl="4">
              <a:spcBef>
                <a:spcPts val="0"/>
              </a:spcBef>
              <a:spcAft>
                <a:spcPts val="0"/>
              </a:spcAft>
              <a:buClr>
                <a:schemeClr val="dk1"/>
              </a:buClr>
              <a:buSzPts val="3500"/>
              <a:buFont typeface="Indie Flower"/>
              <a:buNone/>
              <a:defRPr sz="3500" b="1">
                <a:solidFill>
                  <a:schemeClr val="dk1"/>
                </a:solidFill>
                <a:latin typeface="Indie Flower"/>
                <a:ea typeface="Indie Flower"/>
                <a:cs typeface="Indie Flower"/>
                <a:sym typeface="Indie Flower"/>
              </a:defRPr>
            </a:lvl5pPr>
            <a:lvl6pPr lvl="5">
              <a:spcBef>
                <a:spcPts val="0"/>
              </a:spcBef>
              <a:spcAft>
                <a:spcPts val="0"/>
              </a:spcAft>
              <a:buClr>
                <a:schemeClr val="dk1"/>
              </a:buClr>
              <a:buSzPts val="3500"/>
              <a:buFont typeface="Indie Flower"/>
              <a:buNone/>
              <a:defRPr sz="3500" b="1">
                <a:solidFill>
                  <a:schemeClr val="dk1"/>
                </a:solidFill>
                <a:latin typeface="Indie Flower"/>
                <a:ea typeface="Indie Flower"/>
                <a:cs typeface="Indie Flower"/>
                <a:sym typeface="Indie Flower"/>
              </a:defRPr>
            </a:lvl6pPr>
            <a:lvl7pPr lvl="6">
              <a:spcBef>
                <a:spcPts val="0"/>
              </a:spcBef>
              <a:spcAft>
                <a:spcPts val="0"/>
              </a:spcAft>
              <a:buClr>
                <a:schemeClr val="dk1"/>
              </a:buClr>
              <a:buSzPts val="3500"/>
              <a:buFont typeface="Indie Flower"/>
              <a:buNone/>
              <a:defRPr sz="3500" b="1">
                <a:solidFill>
                  <a:schemeClr val="dk1"/>
                </a:solidFill>
                <a:latin typeface="Indie Flower"/>
                <a:ea typeface="Indie Flower"/>
                <a:cs typeface="Indie Flower"/>
                <a:sym typeface="Indie Flower"/>
              </a:defRPr>
            </a:lvl7pPr>
            <a:lvl8pPr lvl="7">
              <a:spcBef>
                <a:spcPts val="0"/>
              </a:spcBef>
              <a:spcAft>
                <a:spcPts val="0"/>
              </a:spcAft>
              <a:buClr>
                <a:schemeClr val="dk1"/>
              </a:buClr>
              <a:buSzPts val="3500"/>
              <a:buFont typeface="Indie Flower"/>
              <a:buNone/>
              <a:defRPr sz="3500" b="1">
                <a:solidFill>
                  <a:schemeClr val="dk1"/>
                </a:solidFill>
                <a:latin typeface="Indie Flower"/>
                <a:ea typeface="Indie Flower"/>
                <a:cs typeface="Indie Flower"/>
                <a:sym typeface="Indie Flower"/>
              </a:defRPr>
            </a:lvl8pPr>
            <a:lvl9pPr lvl="8">
              <a:spcBef>
                <a:spcPts val="0"/>
              </a:spcBef>
              <a:spcAft>
                <a:spcPts val="0"/>
              </a:spcAft>
              <a:buClr>
                <a:schemeClr val="dk1"/>
              </a:buClr>
              <a:buSzPts val="3500"/>
              <a:buFont typeface="Indie Flower"/>
              <a:buNone/>
              <a:defRPr sz="3500" b="1">
                <a:solidFill>
                  <a:schemeClr val="dk1"/>
                </a:solidFill>
                <a:latin typeface="Indie Flower"/>
                <a:ea typeface="Indie Flower"/>
                <a:cs typeface="Indie Flower"/>
                <a:sym typeface="Indie Flow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1pPr>
            <a:lvl2pPr marL="914400" lvl="1" indent="-31750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2pPr>
            <a:lvl3pPr marL="1371600" lvl="2" indent="-31750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3pPr>
            <a:lvl4pPr marL="1828800" lvl="3" indent="-31750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4pPr>
            <a:lvl5pPr marL="2286000" lvl="4" indent="-31750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5pPr>
            <a:lvl6pPr marL="2743200" lvl="5" indent="-31750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6pPr>
            <a:lvl7pPr marL="3200400" lvl="6" indent="-31750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7pPr>
            <a:lvl8pPr marL="3657600" lvl="7" indent="-31750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8pPr>
            <a:lvl9pPr marL="4114800" lvl="8" indent="-317500">
              <a:lnSpc>
                <a:spcPct val="100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9pPr>
          </a:lstStyle>
          <a:p>
            <a:endParaRPr/>
          </a:p>
        </p:txBody>
      </p:sp>
    </p:spTree>
    <p:extLst>
      <p:ext uri="{BB962C8B-B14F-4D97-AF65-F5344CB8AC3E}">
        <p14:creationId xmlns:p14="http://schemas.microsoft.com/office/powerpoint/2010/main" val="1455942344"/>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mailto:kremlinois@ville-kremlin-bicetre.f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associations@ville-kremlin-bicetre.fr"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irparif.f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497"/>
        <p:cNvGrpSpPr/>
        <p:nvPr/>
      </p:nvGrpSpPr>
      <p:grpSpPr>
        <a:xfrm>
          <a:off x="0" y="0"/>
          <a:ext cx="0" cy="0"/>
          <a:chOff x="0" y="0"/>
          <a:chExt cx="0" cy="0"/>
        </a:xfrm>
      </p:grpSpPr>
      <p:sp>
        <p:nvSpPr>
          <p:cNvPr id="498" name="Google Shape;498;p46"/>
          <p:cNvSpPr txBox="1">
            <a:spLocks noGrp="1"/>
          </p:cNvSpPr>
          <p:nvPr>
            <p:ph type="ctrTitle"/>
          </p:nvPr>
        </p:nvSpPr>
        <p:spPr>
          <a:xfrm>
            <a:off x="1439700" y="1071358"/>
            <a:ext cx="6264600" cy="1905600"/>
          </a:xfrm>
          <a:prstGeom prst="rect">
            <a:avLst/>
          </a:prstGeom>
        </p:spPr>
        <p:txBody>
          <a:bodyPr spcFirstLastPara="1" wrap="square" lIns="91425" tIns="91425" rIns="91425" bIns="91425" anchor="ctr" anchorCtr="0">
            <a:noAutofit/>
          </a:bodyPr>
          <a:lstStyle/>
          <a:p>
            <a:pPr lvl="0"/>
            <a:r>
              <a:rPr lang="en" dirty="0">
                <a:solidFill>
                  <a:srgbClr val="F36F26"/>
                </a:solidFill>
                <a:latin typeface="Passero One" panose="020B0603050302020104" pitchFamily="34" charset="0"/>
              </a:rPr>
              <a:t>CONSEIL DE QUARTIER</a:t>
            </a:r>
            <a:endParaRPr dirty="0">
              <a:solidFill>
                <a:srgbClr val="F36F26"/>
              </a:solidFill>
              <a:latin typeface="Segoe UI Black" panose="020B0A02040204020203" pitchFamily="34" charset="0"/>
              <a:ea typeface="Segoe UI Black" panose="020B0A02040204020203" pitchFamily="34" charset="0"/>
            </a:endParaRPr>
          </a:p>
        </p:txBody>
      </p:sp>
      <p:sp>
        <p:nvSpPr>
          <p:cNvPr id="499" name="Google Shape;499;p46"/>
          <p:cNvSpPr txBox="1">
            <a:spLocks noGrp="1"/>
          </p:cNvSpPr>
          <p:nvPr>
            <p:ph type="subTitle" idx="1"/>
          </p:nvPr>
        </p:nvSpPr>
        <p:spPr>
          <a:xfrm>
            <a:off x="2228550" y="3193655"/>
            <a:ext cx="4686900" cy="436200"/>
          </a:xfrm>
          <a:prstGeom prst="rect">
            <a:avLst/>
          </a:prstGeom>
        </p:spPr>
        <p:txBody>
          <a:bodyPr spcFirstLastPara="1" wrap="square" lIns="91425" tIns="91425" rIns="91425" bIns="91425" anchor="ctr" anchorCtr="0">
            <a:noAutofit/>
          </a:bodyPr>
          <a:lstStyle/>
          <a:p>
            <a:pPr marL="0" lvl="0" indent="0"/>
            <a:r>
              <a:rPr lang="fr-FR" dirty="0">
                <a:solidFill>
                  <a:srgbClr val="F36F26"/>
                </a:solidFill>
                <a:latin typeface="Passero One" panose="020B0603050302020104" pitchFamily="34" charset="0"/>
              </a:rPr>
              <a:t> Mairie – Fontainebleau</a:t>
            </a:r>
          </a:p>
          <a:p>
            <a:pPr marL="0" lvl="0" indent="0"/>
            <a:r>
              <a:rPr lang="fr-FR" dirty="0">
                <a:solidFill>
                  <a:srgbClr val="F36F26"/>
                </a:solidFill>
                <a:latin typeface="Passero One" panose="020B0603050302020104" pitchFamily="34" charset="0"/>
              </a:rPr>
              <a:t>3 juin 2025</a:t>
            </a:r>
          </a:p>
        </p:txBody>
      </p:sp>
      <p:sp>
        <p:nvSpPr>
          <p:cNvPr id="500" name="Google Shape;500;p46"/>
          <p:cNvSpPr/>
          <p:nvPr/>
        </p:nvSpPr>
        <p:spPr>
          <a:xfrm>
            <a:off x="0" y="4062130"/>
            <a:ext cx="3794733" cy="1096261"/>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rgbClr val="59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6"/>
          <p:cNvSpPr/>
          <p:nvPr/>
        </p:nvSpPr>
        <p:spPr>
          <a:xfrm>
            <a:off x="295750" y="3903577"/>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sp>
        <p:nvSpPr>
          <p:cNvPr id="7" name="Google Shape;500;p46"/>
          <p:cNvSpPr/>
          <p:nvPr/>
        </p:nvSpPr>
        <p:spPr>
          <a:xfrm rot="10800000">
            <a:off x="5349267" y="0"/>
            <a:ext cx="3794733" cy="1096261"/>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rgbClr val="59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963AB"/>
              </a:solidFill>
            </a:endParaRPr>
          </a:p>
        </p:txBody>
      </p:sp>
      <p:sp>
        <p:nvSpPr>
          <p:cNvPr id="8" name="Google Shape;501;p46"/>
          <p:cNvSpPr/>
          <p:nvPr/>
        </p:nvSpPr>
        <p:spPr>
          <a:xfrm>
            <a:off x="448150" y="4055977"/>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sp>
        <p:nvSpPr>
          <p:cNvPr id="9" name="Google Shape;501;p46"/>
          <p:cNvSpPr/>
          <p:nvPr/>
        </p:nvSpPr>
        <p:spPr>
          <a:xfrm>
            <a:off x="7460633" y="-5079"/>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3597" y="1295671"/>
            <a:ext cx="1456562" cy="1731818"/>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407"/>
            <a:ext cx="1233573" cy="1369413"/>
          </a:xfrm>
          <a:prstGeom prst="rect">
            <a:avLst/>
          </a:prstGeom>
        </p:spPr>
      </p:pic>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5005" y="1859896"/>
            <a:ext cx="1489594" cy="1632622"/>
          </a:xfrm>
          <a:prstGeom prst="rect">
            <a:avLst/>
          </a:prstGeom>
        </p:spPr>
      </p:pic>
      <p:pic>
        <p:nvPicPr>
          <p:cNvPr id="5" name="Imag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7801" y="3501837"/>
            <a:ext cx="1461777" cy="1461777"/>
          </a:xfrm>
          <a:prstGeom prst="rect">
            <a:avLst/>
          </a:prstGeom>
        </p:spPr>
      </p:pic>
      <p:pic>
        <p:nvPicPr>
          <p:cNvPr id="13" name="Imag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368" y="1869215"/>
            <a:ext cx="1489594" cy="1632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18"/>
    </mc:Choice>
    <mc:Fallback xmlns="">
      <p:transition spd="slow" advTm="151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grpSp>
        <p:nvGrpSpPr>
          <p:cNvPr id="2" name="Groupe 1"/>
          <p:cNvGrpSpPr/>
          <p:nvPr/>
        </p:nvGrpSpPr>
        <p:grpSpPr>
          <a:xfrm>
            <a:off x="0" y="3903577"/>
            <a:ext cx="3794733" cy="1300750"/>
            <a:chOff x="0" y="3903577"/>
            <a:chExt cx="3794733" cy="1300750"/>
          </a:xfrm>
        </p:grpSpPr>
        <p:sp>
          <p:nvSpPr>
            <p:cNvPr id="500" name="Google Shape;500;p46"/>
            <p:cNvSpPr/>
            <p:nvPr/>
          </p:nvSpPr>
          <p:spPr>
            <a:xfrm>
              <a:off x="0" y="4062130"/>
              <a:ext cx="3794733" cy="1096261"/>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rgbClr val="59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47560"/>
                </a:solidFill>
              </a:endParaRPr>
            </a:p>
          </p:txBody>
        </p:sp>
        <p:sp>
          <p:nvSpPr>
            <p:cNvPr id="501" name="Google Shape;501;p46"/>
            <p:cNvSpPr/>
            <p:nvPr/>
          </p:nvSpPr>
          <p:spPr>
            <a:xfrm>
              <a:off x="295750" y="3903577"/>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grpSp>
      <p:sp>
        <p:nvSpPr>
          <p:cNvPr id="7" name="Google Shape;500;p46"/>
          <p:cNvSpPr/>
          <p:nvPr/>
        </p:nvSpPr>
        <p:spPr>
          <a:xfrm rot="10800000">
            <a:off x="5349267" y="0"/>
            <a:ext cx="3794733" cy="1096261"/>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rgbClr val="59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01;p46"/>
          <p:cNvSpPr/>
          <p:nvPr/>
        </p:nvSpPr>
        <p:spPr>
          <a:xfrm>
            <a:off x="448150" y="4055977"/>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sp>
        <p:nvSpPr>
          <p:cNvPr id="9" name="Google Shape;501;p46"/>
          <p:cNvSpPr/>
          <p:nvPr/>
        </p:nvSpPr>
        <p:spPr>
          <a:xfrm>
            <a:off x="7460633" y="-5079"/>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sp>
        <p:nvSpPr>
          <p:cNvPr id="10" name="Google Shape;541;p51"/>
          <p:cNvSpPr/>
          <p:nvPr/>
        </p:nvSpPr>
        <p:spPr>
          <a:xfrm>
            <a:off x="146074" y="1677814"/>
            <a:ext cx="1550016" cy="1515331"/>
          </a:xfrm>
          <a:custGeom>
            <a:avLst/>
            <a:gdLst/>
            <a:ahLst/>
            <a:cxnLst/>
            <a:rect l="l" t="t" r="r" b="b"/>
            <a:pathLst>
              <a:path w="5005" h="4893" extrusionOk="0">
                <a:moveTo>
                  <a:pt x="2265" y="0"/>
                </a:moveTo>
                <a:cubicBezTo>
                  <a:pt x="2132" y="0"/>
                  <a:pt x="1999" y="11"/>
                  <a:pt x="1869" y="32"/>
                </a:cubicBezTo>
                <a:cubicBezTo>
                  <a:pt x="1662" y="72"/>
                  <a:pt x="1461" y="146"/>
                  <a:pt x="1273" y="246"/>
                </a:cubicBezTo>
                <a:cubicBezTo>
                  <a:pt x="1086" y="347"/>
                  <a:pt x="918" y="474"/>
                  <a:pt x="771" y="621"/>
                </a:cubicBezTo>
                <a:cubicBezTo>
                  <a:pt x="617" y="769"/>
                  <a:pt x="476" y="929"/>
                  <a:pt x="362" y="1104"/>
                </a:cubicBezTo>
                <a:cubicBezTo>
                  <a:pt x="262" y="1278"/>
                  <a:pt x="182" y="1465"/>
                  <a:pt x="128" y="1653"/>
                </a:cubicBezTo>
                <a:cubicBezTo>
                  <a:pt x="68" y="1847"/>
                  <a:pt x="28" y="2041"/>
                  <a:pt x="7" y="2242"/>
                </a:cubicBezTo>
                <a:cubicBezTo>
                  <a:pt x="1" y="2436"/>
                  <a:pt x="14" y="2637"/>
                  <a:pt x="54" y="2832"/>
                </a:cubicBezTo>
                <a:cubicBezTo>
                  <a:pt x="88" y="3026"/>
                  <a:pt x="141" y="3220"/>
                  <a:pt x="222" y="3401"/>
                </a:cubicBezTo>
                <a:cubicBezTo>
                  <a:pt x="309" y="3582"/>
                  <a:pt x="409" y="3749"/>
                  <a:pt x="537" y="3903"/>
                </a:cubicBezTo>
                <a:cubicBezTo>
                  <a:pt x="657" y="4057"/>
                  <a:pt x="798" y="4191"/>
                  <a:pt x="952" y="4319"/>
                </a:cubicBezTo>
                <a:cubicBezTo>
                  <a:pt x="1106" y="4452"/>
                  <a:pt x="1280" y="4566"/>
                  <a:pt x="1468" y="4660"/>
                </a:cubicBezTo>
                <a:cubicBezTo>
                  <a:pt x="1648" y="4747"/>
                  <a:pt x="1849" y="4814"/>
                  <a:pt x="2050" y="4854"/>
                </a:cubicBezTo>
                <a:cubicBezTo>
                  <a:pt x="2199" y="4879"/>
                  <a:pt x="2352" y="4893"/>
                  <a:pt x="2506" y="4893"/>
                </a:cubicBezTo>
                <a:cubicBezTo>
                  <a:pt x="2559" y="4893"/>
                  <a:pt x="2613" y="4891"/>
                  <a:pt x="2667" y="4888"/>
                </a:cubicBezTo>
                <a:cubicBezTo>
                  <a:pt x="2874" y="4868"/>
                  <a:pt x="3075" y="4828"/>
                  <a:pt x="3269" y="4761"/>
                </a:cubicBezTo>
                <a:cubicBezTo>
                  <a:pt x="3464" y="4707"/>
                  <a:pt x="3658" y="4627"/>
                  <a:pt x="3839" y="4526"/>
                </a:cubicBezTo>
                <a:cubicBezTo>
                  <a:pt x="4013" y="4426"/>
                  <a:pt x="4174" y="4298"/>
                  <a:pt x="4321" y="4151"/>
                </a:cubicBezTo>
                <a:cubicBezTo>
                  <a:pt x="4468" y="4004"/>
                  <a:pt x="4596" y="3843"/>
                  <a:pt x="4703" y="3669"/>
                </a:cubicBezTo>
                <a:cubicBezTo>
                  <a:pt x="4803" y="3488"/>
                  <a:pt x="4877" y="3294"/>
                  <a:pt x="4930" y="3093"/>
                </a:cubicBezTo>
                <a:cubicBezTo>
                  <a:pt x="4977" y="2885"/>
                  <a:pt x="5004" y="2671"/>
                  <a:pt x="4997" y="2456"/>
                </a:cubicBezTo>
                <a:cubicBezTo>
                  <a:pt x="4984" y="2249"/>
                  <a:pt x="4944" y="2035"/>
                  <a:pt x="4877" y="1834"/>
                </a:cubicBezTo>
                <a:cubicBezTo>
                  <a:pt x="4810" y="1633"/>
                  <a:pt x="4723" y="1438"/>
                  <a:pt x="4616" y="1258"/>
                </a:cubicBezTo>
                <a:cubicBezTo>
                  <a:pt x="4502" y="1077"/>
                  <a:pt x="4368" y="909"/>
                  <a:pt x="4214" y="762"/>
                </a:cubicBezTo>
                <a:cubicBezTo>
                  <a:pt x="4060" y="621"/>
                  <a:pt x="3886" y="494"/>
                  <a:pt x="3705" y="387"/>
                </a:cubicBezTo>
                <a:cubicBezTo>
                  <a:pt x="3517" y="286"/>
                  <a:pt x="3323" y="199"/>
                  <a:pt x="3122" y="139"/>
                </a:cubicBezTo>
                <a:cubicBezTo>
                  <a:pt x="2921" y="72"/>
                  <a:pt x="2713" y="32"/>
                  <a:pt x="2506" y="12"/>
                </a:cubicBezTo>
                <a:cubicBezTo>
                  <a:pt x="2425" y="4"/>
                  <a:pt x="2345" y="0"/>
                  <a:pt x="2265" y="0"/>
                </a:cubicBezTo>
                <a:close/>
              </a:path>
            </a:pathLst>
          </a:custGeom>
          <a:solidFill>
            <a:srgbClr val="59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6F26"/>
              </a:solidFill>
            </a:endParaRPr>
          </a:p>
        </p:txBody>
      </p:sp>
      <p:sp>
        <p:nvSpPr>
          <p:cNvPr id="11" name="Google Shape;543;p51"/>
          <p:cNvSpPr txBox="1">
            <a:spLocks/>
          </p:cNvSpPr>
          <p:nvPr/>
        </p:nvSpPr>
        <p:spPr>
          <a:xfrm>
            <a:off x="84682" y="1717079"/>
            <a:ext cx="1672800" cy="12882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6000" dirty="0">
                <a:solidFill>
                  <a:schemeClr val="bg1"/>
                </a:solidFill>
                <a:latin typeface="Passero One" panose="020B0604020202020204" charset="0"/>
                <a:ea typeface="Segoe UI Black" panose="020B0A02040204020203" pitchFamily="34" charset="0"/>
              </a:rPr>
              <a:t>2</a:t>
            </a:r>
          </a:p>
        </p:txBody>
      </p:sp>
      <p:sp>
        <p:nvSpPr>
          <p:cNvPr id="12" name="Google Shape;498;p46"/>
          <p:cNvSpPr txBox="1">
            <a:spLocks noGrp="1"/>
          </p:cNvSpPr>
          <p:nvPr>
            <p:ph type="ctrTitle" idx="4294967295"/>
          </p:nvPr>
        </p:nvSpPr>
        <p:spPr>
          <a:xfrm>
            <a:off x="1724025" y="1622425"/>
            <a:ext cx="7419975" cy="1905000"/>
          </a:xfrm>
          <a:prstGeom prst="rect">
            <a:avLst/>
          </a:prstGeom>
        </p:spPr>
        <p:txBody>
          <a:bodyPr spcFirstLastPara="1" wrap="square" lIns="91425" tIns="91425" rIns="91425" bIns="91425" anchor="ctr" anchorCtr="0">
            <a:noAutofit/>
          </a:bodyPr>
          <a:lstStyle/>
          <a:p>
            <a:pPr marL="36000" indent="0"/>
            <a:r>
              <a:rPr lang="fr-FR" sz="4800" dirty="0">
                <a:solidFill>
                  <a:srgbClr val="F36F26"/>
                </a:solidFill>
                <a:latin typeface="Passero One" panose="020B0604020202020204" charset="0"/>
                <a:ea typeface="Segoe UI Black" panose="020B0A02040204020203" pitchFamily="34" charset="0"/>
                <a:cs typeface="Merienda One" panose="020B0604020202020204" charset="0"/>
              </a:rPr>
              <a:t>Avancée des budgets participatifs </a:t>
            </a:r>
          </a:p>
        </p:txBody>
      </p:sp>
    </p:spTree>
    <p:extLst>
      <p:ext uri="{BB962C8B-B14F-4D97-AF65-F5344CB8AC3E}">
        <p14:creationId xmlns:p14="http://schemas.microsoft.com/office/powerpoint/2010/main" val="2376844829"/>
      </p:ext>
    </p:extLst>
  </p:cSld>
  <p:clrMapOvr>
    <a:masterClrMapping/>
  </p:clrMapOvr>
  <mc:AlternateContent xmlns:mc="http://schemas.openxmlformats.org/markup-compatibility/2006" xmlns:p14="http://schemas.microsoft.com/office/powerpoint/2010/main">
    <mc:Choice Requires="p14">
      <p:transition spd="slow" p14:dur="2000" advTm="572"/>
    </mc:Choice>
    <mc:Fallback xmlns="">
      <p:transition spd="slow" advTm="57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84" name="Google Shape;1084;p72"/>
          <p:cNvSpPr txBox="1">
            <a:spLocks noGrp="1"/>
          </p:cNvSpPr>
          <p:nvPr>
            <p:ph type="title" idx="4294967295"/>
          </p:nvPr>
        </p:nvSpPr>
        <p:spPr>
          <a:xfrm>
            <a:off x="63177" y="46846"/>
            <a:ext cx="8981859" cy="57308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sz="4000" dirty="0">
                <a:solidFill>
                  <a:srgbClr val="F36F26"/>
                </a:solidFill>
                <a:latin typeface="Passero One" panose="020B0604020202020204" charset="0"/>
              </a:rPr>
              <a:t>Les budgets participatifs </a:t>
            </a:r>
            <a:r>
              <a:rPr lang="en" sz="4000" dirty="0">
                <a:solidFill>
                  <a:srgbClr val="F36F26"/>
                </a:solidFill>
                <a:latin typeface="Passero One" panose="020B0604020202020204" charset="0"/>
              </a:rPr>
              <a:t>de votre quarti</a:t>
            </a:r>
            <a:r>
              <a:rPr lang="fr-FR" sz="4000" dirty="0">
                <a:solidFill>
                  <a:srgbClr val="F36F26"/>
                </a:solidFill>
                <a:latin typeface="Passero One" panose="020B0604020202020204" charset="0"/>
              </a:rPr>
              <a:t>er</a:t>
            </a:r>
            <a:endParaRPr sz="4000" dirty="0">
              <a:solidFill>
                <a:srgbClr val="F36F26"/>
              </a:solidFill>
              <a:latin typeface="Passero One" panose="020B0604020202020204" charset="0"/>
            </a:endParaRPr>
          </a:p>
        </p:txBody>
      </p:sp>
      <p:sp>
        <p:nvSpPr>
          <p:cNvPr id="1088" name="Google Shape;1088;p72"/>
          <p:cNvSpPr txBox="1"/>
          <p:nvPr/>
        </p:nvSpPr>
        <p:spPr>
          <a:xfrm>
            <a:off x="3615877" y="1962132"/>
            <a:ext cx="1474438" cy="464400"/>
          </a:xfrm>
          <a:prstGeom prst="rect">
            <a:avLst/>
          </a:prstGeom>
          <a:noFill/>
          <a:ln>
            <a:noFill/>
          </a:ln>
        </p:spPr>
        <p:txBody>
          <a:bodyPr spcFirstLastPara="1" wrap="square" lIns="91425" tIns="91425" rIns="91425" bIns="91425" anchor="ctr" anchorCtr="0">
            <a:noAutofit/>
          </a:bodyPr>
          <a:lstStyle/>
          <a:p>
            <a:pPr algn="ctr"/>
            <a:r>
              <a:rPr lang="en" sz="2800" b="1" dirty="0">
                <a:solidFill>
                  <a:srgbClr val="FFFFFF"/>
                </a:solidFill>
                <a:latin typeface="Merienda One" panose="020B0604020202020204" charset="0"/>
                <a:ea typeface="Ubuntu"/>
                <a:cs typeface="Ubuntu"/>
                <a:sym typeface="Ubuntu"/>
              </a:rPr>
              <a:t>10 000</a:t>
            </a:r>
            <a:endParaRPr sz="2800" b="1" dirty="0">
              <a:solidFill>
                <a:srgbClr val="FFFFFF"/>
              </a:solidFill>
              <a:latin typeface="Merienda One" panose="020B0604020202020204" charset="0"/>
              <a:ea typeface="Ubuntu"/>
              <a:cs typeface="Ubuntu"/>
              <a:sym typeface="Ubuntu"/>
            </a:endParaRPr>
          </a:p>
        </p:txBody>
      </p:sp>
      <p:sp>
        <p:nvSpPr>
          <p:cNvPr id="1091" name="Google Shape;1091;p72"/>
          <p:cNvSpPr txBox="1"/>
          <p:nvPr/>
        </p:nvSpPr>
        <p:spPr>
          <a:xfrm>
            <a:off x="5013717" y="1956213"/>
            <a:ext cx="1205400" cy="464400"/>
          </a:xfrm>
          <a:prstGeom prst="rect">
            <a:avLst/>
          </a:prstGeom>
          <a:noFill/>
          <a:ln>
            <a:noFill/>
          </a:ln>
        </p:spPr>
        <p:txBody>
          <a:bodyPr spcFirstLastPara="1" wrap="square" lIns="91425" tIns="91425" rIns="91425" bIns="91425" anchor="ctr" anchorCtr="0">
            <a:noAutofit/>
          </a:bodyPr>
          <a:lstStyle/>
          <a:p>
            <a:pPr algn="ctr"/>
            <a:r>
              <a:rPr lang="en" sz="2400" b="1" dirty="0">
                <a:solidFill>
                  <a:srgbClr val="FFFFFF"/>
                </a:solidFill>
                <a:latin typeface="Gotham Black" pitchFamily="50" charset="0"/>
                <a:ea typeface="Ubuntu"/>
                <a:cs typeface="Ubuntu"/>
                <a:sym typeface="Ubuntu"/>
              </a:rPr>
              <a:t>19</a:t>
            </a:r>
            <a:endParaRPr sz="2400" b="1" dirty="0">
              <a:solidFill>
                <a:srgbClr val="FFFFFF"/>
              </a:solidFill>
              <a:latin typeface="Gotham Black" pitchFamily="50" charset="0"/>
              <a:ea typeface="Ubuntu"/>
              <a:cs typeface="Ubuntu"/>
              <a:sym typeface="Ubuntu"/>
            </a:endParaRPr>
          </a:p>
        </p:txBody>
      </p:sp>
      <p:sp>
        <p:nvSpPr>
          <p:cNvPr id="33" name="Google Shape;1091;p72"/>
          <p:cNvSpPr txBox="1"/>
          <p:nvPr/>
        </p:nvSpPr>
        <p:spPr>
          <a:xfrm>
            <a:off x="6469189" y="1885802"/>
            <a:ext cx="1205400" cy="464400"/>
          </a:xfrm>
          <a:prstGeom prst="rect">
            <a:avLst/>
          </a:prstGeom>
          <a:noFill/>
          <a:ln>
            <a:noFill/>
          </a:ln>
        </p:spPr>
        <p:txBody>
          <a:bodyPr spcFirstLastPara="1" wrap="square" lIns="91425" tIns="91425" rIns="91425" bIns="91425" anchor="ctr" anchorCtr="0">
            <a:noAutofit/>
          </a:bodyPr>
          <a:lstStyle/>
          <a:p>
            <a:pPr algn="ctr"/>
            <a:r>
              <a:rPr lang="en" sz="3200" b="1" dirty="0">
                <a:solidFill>
                  <a:srgbClr val="FFFFFF"/>
                </a:solidFill>
                <a:latin typeface="Merienda One" panose="020B0604020202020204" charset="0"/>
                <a:ea typeface="Ubuntu"/>
                <a:cs typeface="Ubuntu"/>
                <a:sym typeface="Ubuntu"/>
              </a:rPr>
              <a:t>19</a:t>
            </a:r>
            <a:endParaRPr sz="3200" b="1" dirty="0">
              <a:solidFill>
                <a:srgbClr val="FFFFFF"/>
              </a:solidFill>
              <a:latin typeface="Merienda One" panose="020B0604020202020204" charset="0"/>
              <a:ea typeface="Ubuntu"/>
              <a:cs typeface="Ubuntu"/>
              <a:sym typeface="Ubuntu"/>
            </a:endParaRPr>
          </a:p>
        </p:txBody>
      </p:sp>
      <p:sp>
        <p:nvSpPr>
          <p:cNvPr id="2" name="ZoneTexte 1"/>
          <p:cNvSpPr txBox="1"/>
          <p:nvPr/>
        </p:nvSpPr>
        <p:spPr>
          <a:xfrm>
            <a:off x="0" y="1257133"/>
            <a:ext cx="9045037" cy="461665"/>
          </a:xfrm>
          <a:prstGeom prst="rect">
            <a:avLst/>
          </a:prstGeom>
          <a:noFill/>
        </p:spPr>
        <p:txBody>
          <a:bodyPr wrap="square" rtlCol="0">
            <a:spAutoFit/>
          </a:bodyPr>
          <a:lstStyle/>
          <a:p>
            <a:br>
              <a:rPr lang="fr-FR" sz="1200" dirty="0">
                <a:solidFill>
                  <a:srgbClr val="F36F26"/>
                </a:solidFill>
                <a:latin typeface="+mn-lt"/>
              </a:rPr>
            </a:br>
            <a:endParaRPr lang="fr-FR" sz="1200" dirty="0">
              <a:solidFill>
                <a:srgbClr val="F36F26"/>
              </a:solidFill>
              <a:latin typeface="+mn-lt"/>
            </a:endParaRPr>
          </a:p>
        </p:txBody>
      </p:sp>
      <p:graphicFrame>
        <p:nvGraphicFramePr>
          <p:cNvPr id="3" name="Tableau 2"/>
          <p:cNvGraphicFramePr>
            <a:graphicFrameLocks noGrp="1"/>
          </p:cNvGraphicFramePr>
          <p:nvPr>
            <p:extLst>
              <p:ext uri="{D42A27DB-BD31-4B8C-83A1-F6EECF244321}">
                <p14:modId xmlns:p14="http://schemas.microsoft.com/office/powerpoint/2010/main" val="3171784349"/>
              </p:ext>
            </p:extLst>
          </p:nvPr>
        </p:nvGraphicFramePr>
        <p:xfrm>
          <a:off x="63178" y="741600"/>
          <a:ext cx="8981859" cy="3958699"/>
        </p:xfrm>
        <a:graphic>
          <a:graphicData uri="http://schemas.openxmlformats.org/drawingml/2006/table">
            <a:tbl>
              <a:tblPr firstRow="1" bandRow="1">
                <a:tableStyleId>{9BC0106F-0DC3-48D0-A351-AE628A4A27E8}</a:tableStyleId>
              </a:tblPr>
              <a:tblGrid>
                <a:gridCol w="3581722">
                  <a:extLst>
                    <a:ext uri="{9D8B030D-6E8A-4147-A177-3AD203B41FA5}">
                      <a16:colId xmlns:a16="http://schemas.microsoft.com/office/drawing/2014/main" val="20000"/>
                    </a:ext>
                  </a:extLst>
                </a:gridCol>
                <a:gridCol w="5400137">
                  <a:extLst>
                    <a:ext uri="{9D8B030D-6E8A-4147-A177-3AD203B41FA5}">
                      <a16:colId xmlns:a16="http://schemas.microsoft.com/office/drawing/2014/main" val="20001"/>
                    </a:ext>
                  </a:extLst>
                </a:gridCol>
              </a:tblGrid>
              <a:tr h="398747">
                <a:tc>
                  <a:txBody>
                    <a:bodyPr/>
                    <a:lstStyle/>
                    <a:p>
                      <a:pPr algn="ctr"/>
                      <a:r>
                        <a:rPr lang="fr-FR" sz="1800" dirty="0">
                          <a:solidFill>
                            <a:srgbClr val="F36F26"/>
                          </a:solidFill>
                          <a:latin typeface="Passero One" panose="020B0604020202020204" charset="0"/>
                        </a:rPr>
                        <a:t>Les projets </a:t>
                      </a:r>
                    </a:p>
                  </a:txBody>
                  <a:tcPr/>
                </a:tc>
                <a:tc>
                  <a:txBody>
                    <a:bodyPr/>
                    <a:lstStyle/>
                    <a:p>
                      <a:pPr algn="ctr"/>
                      <a:r>
                        <a:rPr lang="fr-FR" sz="1800" dirty="0">
                          <a:solidFill>
                            <a:srgbClr val="5963AB"/>
                          </a:solidFill>
                          <a:latin typeface="Passero One" panose="020B0604020202020204" charset="0"/>
                        </a:rPr>
                        <a:t>Point d’étape</a:t>
                      </a:r>
                    </a:p>
                  </a:txBody>
                  <a:tcPr/>
                </a:tc>
                <a:extLst>
                  <a:ext uri="{0D108BD9-81ED-4DB2-BD59-A6C34878D82A}">
                    <a16:rowId xmlns:a16="http://schemas.microsoft.com/office/drawing/2014/main" val="10000"/>
                  </a:ext>
                </a:extLst>
              </a:tr>
              <a:tr h="900727">
                <a:tc>
                  <a:txBody>
                    <a:bodyPr/>
                    <a:lstStyle/>
                    <a:p>
                      <a:r>
                        <a:rPr lang="fr-FR" sz="1400" b="0" i="0" u="none" strike="noStrike" cap="none" dirty="0">
                          <a:solidFill>
                            <a:srgbClr val="F36F26"/>
                          </a:solidFill>
                          <a:effectLst/>
                          <a:latin typeface="Arial"/>
                          <a:ea typeface="Arial"/>
                          <a:cs typeface="Arial"/>
                          <a:sym typeface="Arial"/>
                        </a:rPr>
                        <a:t>1 – verdissement de la place Jean-Baptiste Clément : quand sera installée la 2ème canopée ? </a:t>
                      </a:r>
                    </a:p>
                  </a:txBody>
                  <a:tcPr/>
                </a:tc>
                <a:tc>
                  <a:txBody>
                    <a:bodyPr/>
                    <a:lstStyle/>
                    <a:p>
                      <a:pPr>
                        <a:lnSpc>
                          <a:spcPct val="107000"/>
                        </a:lnSpc>
                        <a:spcAft>
                          <a:spcPts val="800"/>
                        </a:spcAft>
                      </a:pPr>
                      <a:r>
                        <a:rPr lang="fr-FR" sz="1400" dirty="0">
                          <a:solidFill>
                            <a:srgbClr val="5963AB"/>
                          </a:solidFill>
                          <a:effectLst/>
                          <a:latin typeface="+mn-lt"/>
                          <a:ea typeface="Calibri" panose="020F0502020204030204" pitchFamily="34" charset="0"/>
                          <a:cs typeface="Times New Roman" panose="02020603050405020304" pitchFamily="18" charset="0"/>
                        </a:rPr>
                        <a:t>La corolle sera installée courant août. </a:t>
                      </a:r>
                    </a:p>
                  </a:txBody>
                  <a:tcPr/>
                </a:tc>
                <a:extLst>
                  <a:ext uri="{0D108BD9-81ED-4DB2-BD59-A6C34878D82A}">
                    <a16:rowId xmlns:a16="http://schemas.microsoft.com/office/drawing/2014/main" val="10001"/>
                  </a:ext>
                </a:extLst>
              </a:tr>
              <a:tr h="1113063">
                <a:tc>
                  <a:txBody>
                    <a:bodyPr/>
                    <a:lstStyle/>
                    <a:p>
                      <a:r>
                        <a:rPr lang="fr-FR" sz="1400" b="0" i="0" u="none" strike="noStrike" cap="none" dirty="0">
                          <a:solidFill>
                            <a:srgbClr val="F36F26"/>
                          </a:solidFill>
                          <a:effectLst/>
                          <a:latin typeface="Arial"/>
                          <a:ea typeface="Arial"/>
                          <a:cs typeface="Arial"/>
                          <a:sym typeface="Arial"/>
                        </a:rPr>
                        <a:t>2 – Installation de bornes d’autoréparation vélos et trottinettes : où sera installée à la 2ème borne ?</a:t>
                      </a:r>
                    </a:p>
                  </a:txBody>
                  <a:tcPr/>
                </a:tc>
                <a:tc>
                  <a:txBody>
                    <a:bodyPr/>
                    <a:lstStyle/>
                    <a:p>
                      <a:pPr>
                        <a:lnSpc>
                          <a:spcPct val="107000"/>
                        </a:lnSpc>
                        <a:spcAft>
                          <a:spcPts val="800"/>
                        </a:spcAft>
                      </a:pPr>
                      <a:r>
                        <a:rPr lang="fr-FR" sz="1400" dirty="0">
                          <a:solidFill>
                            <a:srgbClr val="5963AB"/>
                          </a:solidFill>
                          <a:effectLst/>
                          <a:latin typeface="+mn-lt"/>
                          <a:ea typeface="Calibri" panose="020F0502020204030204" pitchFamily="34" charset="0"/>
                          <a:cs typeface="Times New Roman" panose="02020603050405020304" pitchFamily="18" charset="0"/>
                        </a:rPr>
                        <a:t>Le lieu idéal n’est pas identifié, une balade pour identifier une seconde place adaptée doit être mené avec les bureaux de quartier et les services de la Ville. </a:t>
                      </a:r>
                    </a:p>
                    <a:p>
                      <a:pPr>
                        <a:lnSpc>
                          <a:spcPct val="107000"/>
                        </a:lnSpc>
                        <a:spcAft>
                          <a:spcPts val="800"/>
                        </a:spcAft>
                      </a:pPr>
                      <a:r>
                        <a:rPr lang="fr-FR" sz="1400" dirty="0">
                          <a:solidFill>
                            <a:srgbClr val="5963AB"/>
                          </a:solidFill>
                          <a:effectLst/>
                          <a:latin typeface="+mn-lt"/>
                          <a:ea typeface="Calibri" panose="020F0502020204030204" pitchFamily="34" charset="0"/>
                          <a:cs typeface="Times New Roman" panose="02020603050405020304" pitchFamily="18" charset="0"/>
                        </a:rPr>
                        <a:t>Une problématique d’entretien a été identifiée sur la première borne. Ce problème est en train d’être résolu par l’EPT de concours avec les services de la Ville. </a:t>
                      </a:r>
                    </a:p>
                  </a:txBody>
                  <a:tcPr/>
                </a:tc>
                <a:extLst>
                  <a:ext uri="{0D108BD9-81ED-4DB2-BD59-A6C34878D82A}">
                    <a16:rowId xmlns:a16="http://schemas.microsoft.com/office/drawing/2014/main" val="2517722306"/>
                  </a:ext>
                </a:extLst>
              </a:tr>
              <a:tr h="1113063">
                <a:tc>
                  <a:txBody>
                    <a:bodyPr/>
                    <a:lstStyle/>
                    <a:p>
                      <a:r>
                        <a:rPr lang="fr-FR" sz="1400" b="0" i="0" u="none" strike="noStrike" cap="none" dirty="0">
                          <a:solidFill>
                            <a:srgbClr val="F36F26"/>
                          </a:solidFill>
                          <a:effectLst/>
                          <a:latin typeface="Arial"/>
                          <a:ea typeface="Arial"/>
                          <a:cs typeface="Arial"/>
                          <a:sym typeface="Arial"/>
                        </a:rPr>
                        <a:t>3 – Végétaliser la jonction rue Élisée Reclus/rue Gambetta/rue de la Convention : quelles sont les avancées du projet ? </a:t>
                      </a:r>
                    </a:p>
                  </a:txBody>
                  <a:tcPr/>
                </a:tc>
                <a:tc>
                  <a:txBody>
                    <a:bodyPr/>
                    <a:lstStyle/>
                    <a:p>
                      <a:pPr>
                        <a:lnSpc>
                          <a:spcPct val="107000"/>
                        </a:lnSpc>
                        <a:spcAft>
                          <a:spcPts val="800"/>
                        </a:spcAft>
                      </a:pPr>
                      <a:r>
                        <a:rPr lang="fr-FR" sz="1400" dirty="0">
                          <a:solidFill>
                            <a:srgbClr val="5963AB"/>
                          </a:solidFill>
                          <a:effectLst/>
                          <a:latin typeface="+mn-lt"/>
                          <a:ea typeface="Calibri" panose="020F0502020204030204" pitchFamily="34" charset="0"/>
                          <a:cs typeface="Times New Roman" panose="02020603050405020304" pitchFamily="18" charset="0"/>
                        </a:rPr>
                        <a:t>Les représentants du conseil de quartier ont pu échanger avec le technicien en charge du projet. Un projet est actuellement à l’étude en terme de densification de la végétalisation. Un projet chiffré sera disponible en septembre. </a:t>
                      </a:r>
                    </a:p>
                  </a:txBody>
                  <a:tcPr/>
                </a:tc>
                <a:extLst>
                  <a:ext uri="{0D108BD9-81ED-4DB2-BD59-A6C34878D82A}">
                    <a16:rowId xmlns:a16="http://schemas.microsoft.com/office/drawing/2014/main" val="1707503231"/>
                  </a:ext>
                </a:extLst>
              </a:tr>
            </a:tbl>
          </a:graphicData>
        </a:graphic>
      </p:graphicFrame>
    </p:spTree>
    <p:extLst>
      <p:ext uri="{BB962C8B-B14F-4D97-AF65-F5344CB8AC3E}">
        <p14:creationId xmlns:p14="http://schemas.microsoft.com/office/powerpoint/2010/main" val="331122330"/>
      </p:ext>
    </p:extLst>
  </p:cSld>
  <p:clrMapOvr>
    <a:masterClrMapping/>
  </p:clrMapOvr>
  <mc:AlternateContent xmlns:mc="http://schemas.openxmlformats.org/markup-compatibility/2006" xmlns:p14="http://schemas.microsoft.com/office/powerpoint/2010/main">
    <mc:Choice Requires="p14">
      <p:transition spd="slow" p14:dur="2000" advTm="449"/>
    </mc:Choice>
    <mc:Fallback xmlns="">
      <p:transition spd="slow" advTm="44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grpSp>
        <p:nvGrpSpPr>
          <p:cNvPr id="2" name="Groupe 1"/>
          <p:cNvGrpSpPr/>
          <p:nvPr/>
        </p:nvGrpSpPr>
        <p:grpSpPr>
          <a:xfrm>
            <a:off x="0" y="3903577"/>
            <a:ext cx="3794733" cy="1300750"/>
            <a:chOff x="0" y="3903577"/>
            <a:chExt cx="3794733" cy="1300750"/>
          </a:xfrm>
        </p:grpSpPr>
        <p:sp>
          <p:nvSpPr>
            <p:cNvPr id="500" name="Google Shape;500;p46"/>
            <p:cNvSpPr/>
            <p:nvPr/>
          </p:nvSpPr>
          <p:spPr>
            <a:xfrm>
              <a:off x="0" y="4062130"/>
              <a:ext cx="3794733" cy="1096261"/>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rgbClr val="59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47560"/>
                </a:solidFill>
              </a:endParaRPr>
            </a:p>
          </p:txBody>
        </p:sp>
        <p:sp>
          <p:nvSpPr>
            <p:cNvPr id="501" name="Google Shape;501;p46"/>
            <p:cNvSpPr/>
            <p:nvPr/>
          </p:nvSpPr>
          <p:spPr>
            <a:xfrm>
              <a:off x="295750" y="3903577"/>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grpSp>
      <p:sp>
        <p:nvSpPr>
          <p:cNvPr id="7" name="Google Shape;500;p46"/>
          <p:cNvSpPr/>
          <p:nvPr/>
        </p:nvSpPr>
        <p:spPr>
          <a:xfrm rot="10800000">
            <a:off x="5349267" y="0"/>
            <a:ext cx="3794733" cy="1096261"/>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rgbClr val="59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01;p46"/>
          <p:cNvSpPr/>
          <p:nvPr/>
        </p:nvSpPr>
        <p:spPr>
          <a:xfrm>
            <a:off x="448150" y="4055977"/>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sp>
        <p:nvSpPr>
          <p:cNvPr id="9" name="Google Shape;501;p46"/>
          <p:cNvSpPr/>
          <p:nvPr/>
        </p:nvSpPr>
        <p:spPr>
          <a:xfrm>
            <a:off x="7460633" y="-5079"/>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sp>
        <p:nvSpPr>
          <p:cNvPr id="10" name="Google Shape;541;p51"/>
          <p:cNvSpPr/>
          <p:nvPr/>
        </p:nvSpPr>
        <p:spPr>
          <a:xfrm>
            <a:off x="146074" y="1677814"/>
            <a:ext cx="1550016" cy="1515331"/>
          </a:xfrm>
          <a:custGeom>
            <a:avLst/>
            <a:gdLst/>
            <a:ahLst/>
            <a:cxnLst/>
            <a:rect l="l" t="t" r="r" b="b"/>
            <a:pathLst>
              <a:path w="5005" h="4893" extrusionOk="0">
                <a:moveTo>
                  <a:pt x="2265" y="0"/>
                </a:moveTo>
                <a:cubicBezTo>
                  <a:pt x="2132" y="0"/>
                  <a:pt x="1999" y="11"/>
                  <a:pt x="1869" y="32"/>
                </a:cubicBezTo>
                <a:cubicBezTo>
                  <a:pt x="1662" y="72"/>
                  <a:pt x="1461" y="146"/>
                  <a:pt x="1273" y="246"/>
                </a:cubicBezTo>
                <a:cubicBezTo>
                  <a:pt x="1086" y="347"/>
                  <a:pt x="918" y="474"/>
                  <a:pt x="771" y="621"/>
                </a:cubicBezTo>
                <a:cubicBezTo>
                  <a:pt x="617" y="769"/>
                  <a:pt x="476" y="929"/>
                  <a:pt x="362" y="1104"/>
                </a:cubicBezTo>
                <a:cubicBezTo>
                  <a:pt x="262" y="1278"/>
                  <a:pt x="182" y="1465"/>
                  <a:pt x="128" y="1653"/>
                </a:cubicBezTo>
                <a:cubicBezTo>
                  <a:pt x="68" y="1847"/>
                  <a:pt x="28" y="2041"/>
                  <a:pt x="7" y="2242"/>
                </a:cubicBezTo>
                <a:cubicBezTo>
                  <a:pt x="1" y="2436"/>
                  <a:pt x="14" y="2637"/>
                  <a:pt x="54" y="2832"/>
                </a:cubicBezTo>
                <a:cubicBezTo>
                  <a:pt x="88" y="3026"/>
                  <a:pt x="141" y="3220"/>
                  <a:pt x="222" y="3401"/>
                </a:cubicBezTo>
                <a:cubicBezTo>
                  <a:pt x="309" y="3582"/>
                  <a:pt x="409" y="3749"/>
                  <a:pt x="537" y="3903"/>
                </a:cubicBezTo>
                <a:cubicBezTo>
                  <a:pt x="657" y="4057"/>
                  <a:pt x="798" y="4191"/>
                  <a:pt x="952" y="4319"/>
                </a:cubicBezTo>
                <a:cubicBezTo>
                  <a:pt x="1106" y="4452"/>
                  <a:pt x="1280" y="4566"/>
                  <a:pt x="1468" y="4660"/>
                </a:cubicBezTo>
                <a:cubicBezTo>
                  <a:pt x="1648" y="4747"/>
                  <a:pt x="1849" y="4814"/>
                  <a:pt x="2050" y="4854"/>
                </a:cubicBezTo>
                <a:cubicBezTo>
                  <a:pt x="2199" y="4879"/>
                  <a:pt x="2352" y="4893"/>
                  <a:pt x="2506" y="4893"/>
                </a:cubicBezTo>
                <a:cubicBezTo>
                  <a:pt x="2559" y="4893"/>
                  <a:pt x="2613" y="4891"/>
                  <a:pt x="2667" y="4888"/>
                </a:cubicBezTo>
                <a:cubicBezTo>
                  <a:pt x="2874" y="4868"/>
                  <a:pt x="3075" y="4828"/>
                  <a:pt x="3269" y="4761"/>
                </a:cubicBezTo>
                <a:cubicBezTo>
                  <a:pt x="3464" y="4707"/>
                  <a:pt x="3658" y="4627"/>
                  <a:pt x="3839" y="4526"/>
                </a:cubicBezTo>
                <a:cubicBezTo>
                  <a:pt x="4013" y="4426"/>
                  <a:pt x="4174" y="4298"/>
                  <a:pt x="4321" y="4151"/>
                </a:cubicBezTo>
                <a:cubicBezTo>
                  <a:pt x="4468" y="4004"/>
                  <a:pt x="4596" y="3843"/>
                  <a:pt x="4703" y="3669"/>
                </a:cubicBezTo>
                <a:cubicBezTo>
                  <a:pt x="4803" y="3488"/>
                  <a:pt x="4877" y="3294"/>
                  <a:pt x="4930" y="3093"/>
                </a:cubicBezTo>
                <a:cubicBezTo>
                  <a:pt x="4977" y="2885"/>
                  <a:pt x="5004" y="2671"/>
                  <a:pt x="4997" y="2456"/>
                </a:cubicBezTo>
                <a:cubicBezTo>
                  <a:pt x="4984" y="2249"/>
                  <a:pt x="4944" y="2035"/>
                  <a:pt x="4877" y="1834"/>
                </a:cubicBezTo>
                <a:cubicBezTo>
                  <a:pt x="4810" y="1633"/>
                  <a:pt x="4723" y="1438"/>
                  <a:pt x="4616" y="1258"/>
                </a:cubicBezTo>
                <a:cubicBezTo>
                  <a:pt x="4502" y="1077"/>
                  <a:pt x="4368" y="909"/>
                  <a:pt x="4214" y="762"/>
                </a:cubicBezTo>
                <a:cubicBezTo>
                  <a:pt x="4060" y="621"/>
                  <a:pt x="3886" y="494"/>
                  <a:pt x="3705" y="387"/>
                </a:cubicBezTo>
                <a:cubicBezTo>
                  <a:pt x="3517" y="286"/>
                  <a:pt x="3323" y="199"/>
                  <a:pt x="3122" y="139"/>
                </a:cubicBezTo>
                <a:cubicBezTo>
                  <a:pt x="2921" y="72"/>
                  <a:pt x="2713" y="32"/>
                  <a:pt x="2506" y="12"/>
                </a:cubicBezTo>
                <a:cubicBezTo>
                  <a:pt x="2425" y="4"/>
                  <a:pt x="2345" y="0"/>
                  <a:pt x="2265" y="0"/>
                </a:cubicBezTo>
                <a:close/>
              </a:path>
            </a:pathLst>
          </a:custGeom>
          <a:solidFill>
            <a:srgbClr val="59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6F26"/>
              </a:solidFill>
            </a:endParaRPr>
          </a:p>
        </p:txBody>
      </p:sp>
      <p:sp>
        <p:nvSpPr>
          <p:cNvPr id="11" name="Google Shape;543;p51"/>
          <p:cNvSpPr txBox="1">
            <a:spLocks/>
          </p:cNvSpPr>
          <p:nvPr/>
        </p:nvSpPr>
        <p:spPr>
          <a:xfrm>
            <a:off x="84682" y="1717079"/>
            <a:ext cx="1672800" cy="12882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6000" dirty="0">
                <a:solidFill>
                  <a:schemeClr val="bg1"/>
                </a:solidFill>
                <a:latin typeface="Passero One" panose="020B0604020202020204" charset="0"/>
                <a:ea typeface="Segoe UI Black" panose="020B0A02040204020203" pitchFamily="34" charset="0"/>
              </a:rPr>
              <a:t>3</a:t>
            </a:r>
          </a:p>
        </p:txBody>
      </p:sp>
      <p:sp>
        <p:nvSpPr>
          <p:cNvPr id="12" name="Google Shape;498;p46"/>
          <p:cNvSpPr txBox="1">
            <a:spLocks noGrp="1"/>
          </p:cNvSpPr>
          <p:nvPr>
            <p:ph type="ctrTitle" idx="4294967295"/>
          </p:nvPr>
        </p:nvSpPr>
        <p:spPr>
          <a:xfrm>
            <a:off x="1724025" y="1622425"/>
            <a:ext cx="7419975" cy="1905000"/>
          </a:xfrm>
          <a:prstGeom prst="rect">
            <a:avLst/>
          </a:prstGeom>
        </p:spPr>
        <p:txBody>
          <a:bodyPr spcFirstLastPara="1" wrap="square" lIns="91425" tIns="91425" rIns="91425" bIns="91425" anchor="ctr" anchorCtr="0">
            <a:noAutofit/>
          </a:bodyPr>
          <a:lstStyle/>
          <a:p>
            <a:pPr marL="36000" indent="0"/>
            <a:r>
              <a:rPr lang="fr-FR" sz="4800" dirty="0">
                <a:solidFill>
                  <a:srgbClr val="F36F26"/>
                </a:solidFill>
                <a:latin typeface="Passero One" panose="020B0604020202020204" charset="0"/>
                <a:ea typeface="Segoe UI Black" panose="020B0A02040204020203" pitchFamily="34" charset="0"/>
                <a:cs typeface="Merienda One" panose="020B0604020202020204" charset="0"/>
              </a:rPr>
              <a:t>Les orientations budgétaires 2025</a:t>
            </a:r>
          </a:p>
        </p:txBody>
      </p:sp>
    </p:spTree>
    <p:extLst>
      <p:ext uri="{BB962C8B-B14F-4D97-AF65-F5344CB8AC3E}">
        <p14:creationId xmlns:p14="http://schemas.microsoft.com/office/powerpoint/2010/main" val="2717760336"/>
      </p:ext>
    </p:extLst>
  </p:cSld>
  <p:clrMapOvr>
    <a:masterClrMapping/>
  </p:clrMapOvr>
  <mc:AlternateContent xmlns:mc="http://schemas.openxmlformats.org/markup-compatibility/2006" xmlns:p14="http://schemas.microsoft.com/office/powerpoint/2010/main">
    <mc:Choice Requires="p14">
      <p:transition spd="slow" p14:dur="2000" advTm="572"/>
    </mc:Choice>
    <mc:Fallback xmlns="">
      <p:transition spd="slow" advTm="57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pic>
        <p:nvPicPr>
          <p:cNvPr id="3" name="Image 2">
            <a:extLst>
              <a:ext uri="{FF2B5EF4-FFF2-40B4-BE49-F238E27FC236}">
                <a16:creationId xmlns:a16="http://schemas.microsoft.com/office/drawing/2014/main" id="{EA0539F8-F728-47DB-98FB-1C1808EE1DCC}"/>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081709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grpSp>
        <p:nvGrpSpPr>
          <p:cNvPr id="2" name="Groupe 1"/>
          <p:cNvGrpSpPr/>
          <p:nvPr/>
        </p:nvGrpSpPr>
        <p:grpSpPr>
          <a:xfrm>
            <a:off x="0" y="3903577"/>
            <a:ext cx="3794733" cy="1300750"/>
            <a:chOff x="0" y="3903577"/>
            <a:chExt cx="3794733" cy="1300750"/>
          </a:xfrm>
        </p:grpSpPr>
        <p:sp>
          <p:nvSpPr>
            <p:cNvPr id="500" name="Google Shape;500;p46"/>
            <p:cNvSpPr/>
            <p:nvPr/>
          </p:nvSpPr>
          <p:spPr>
            <a:xfrm>
              <a:off x="0" y="4062130"/>
              <a:ext cx="3794733" cy="1096261"/>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rgbClr val="59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47560"/>
                </a:solidFill>
              </a:endParaRPr>
            </a:p>
          </p:txBody>
        </p:sp>
        <p:sp>
          <p:nvSpPr>
            <p:cNvPr id="501" name="Google Shape;501;p46"/>
            <p:cNvSpPr/>
            <p:nvPr/>
          </p:nvSpPr>
          <p:spPr>
            <a:xfrm>
              <a:off x="295750" y="3903577"/>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grpSp>
      <p:sp>
        <p:nvSpPr>
          <p:cNvPr id="7" name="Google Shape;500;p46"/>
          <p:cNvSpPr/>
          <p:nvPr/>
        </p:nvSpPr>
        <p:spPr>
          <a:xfrm rot="10800000">
            <a:off x="5349267" y="0"/>
            <a:ext cx="3794733" cy="1096261"/>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rgbClr val="59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01;p46"/>
          <p:cNvSpPr/>
          <p:nvPr/>
        </p:nvSpPr>
        <p:spPr>
          <a:xfrm>
            <a:off x="448150" y="4055977"/>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sp>
        <p:nvSpPr>
          <p:cNvPr id="9" name="Google Shape;501;p46"/>
          <p:cNvSpPr/>
          <p:nvPr/>
        </p:nvSpPr>
        <p:spPr>
          <a:xfrm>
            <a:off x="7460633" y="-5079"/>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sp>
        <p:nvSpPr>
          <p:cNvPr id="10" name="Google Shape;541;p51"/>
          <p:cNvSpPr/>
          <p:nvPr/>
        </p:nvSpPr>
        <p:spPr>
          <a:xfrm>
            <a:off x="146074" y="1677814"/>
            <a:ext cx="1550016" cy="1515331"/>
          </a:xfrm>
          <a:custGeom>
            <a:avLst/>
            <a:gdLst/>
            <a:ahLst/>
            <a:cxnLst/>
            <a:rect l="l" t="t" r="r" b="b"/>
            <a:pathLst>
              <a:path w="5005" h="4893" extrusionOk="0">
                <a:moveTo>
                  <a:pt x="2265" y="0"/>
                </a:moveTo>
                <a:cubicBezTo>
                  <a:pt x="2132" y="0"/>
                  <a:pt x="1999" y="11"/>
                  <a:pt x="1869" y="32"/>
                </a:cubicBezTo>
                <a:cubicBezTo>
                  <a:pt x="1662" y="72"/>
                  <a:pt x="1461" y="146"/>
                  <a:pt x="1273" y="246"/>
                </a:cubicBezTo>
                <a:cubicBezTo>
                  <a:pt x="1086" y="347"/>
                  <a:pt x="918" y="474"/>
                  <a:pt x="771" y="621"/>
                </a:cubicBezTo>
                <a:cubicBezTo>
                  <a:pt x="617" y="769"/>
                  <a:pt x="476" y="929"/>
                  <a:pt x="362" y="1104"/>
                </a:cubicBezTo>
                <a:cubicBezTo>
                  <a:pt x="262" y="1278"/>
                  <a:pt x="182" y="1465"/>
                  <a:pt x="128" y="1653"/>
                </a:cubicBezTo>
                <a:cubicBezTo>
                  <a:pt x="68" y="1847"/>
                  <a:pt x="28" y="2041"/>
                  <a:pt x="7" y="2242"/>
                </a:cubicBezTo>
                <a:cubicBezTo>
                  <a:pt x="1" y="2436"/>
                  <a:pt x="14" y="2637"/>
                  <a:pt x="54" y="2832"/>
                </a:cubicBezTo>
                <a:cubicBezTo>
                  <a:pt x="88" y="3026"/>
                  <a:pt x="141" y="3220"/>
                  <a:pt x="222" y="3401"/>
                </a:cubicBezTo>
                <a:cubicBezTo>
                  <a:pt x="309" y="3582"/>
                  <a:pt x="409" y="3749"/>
                  <a:pt x="537" y="3903"/>
                </a:cubicBezTo>
                <a:cubicBezTo>
                  <a:pt x="657" y="4057"/>
                  <a:pt x="798" y="4191"/>
                  <a:pt x="952" y="4319"/>
                </a:cubicBezTo>
                <a:cubicBezTo>
                  <a:pt x="1106" y="4452"/>
                  <a:pt x="1280" y="4566"/>
                  <a:pt x="1468" y="4660"/>
                </a:cubicBezTo>
                <a:cubicBezTo>
                  <a:pt x="1648" y="4747"/>
                  <a:pt x="1849" y="4814"/>
                  <a:pt x="2050" y="4854"/>
                </a:cubicBezTo>
                <a:cubicBezTo>
                  <a:pt x="2199" y="4879"/>
                  <a:pt x="2352" y="4893"/>
                  <a:pt x="2506" y="4893"/>
                </a:cubicBezTo>
                <a:cubicBezTo>
                  <a:pt x="2559" y="4893"/>
                  <a:pt x="2613" y="4891"/>
                  <a:pt x="2667" y="4888"/>
                </a:cubicBezTo>
                <a:cubicBezTo>
                  <a:pt x="2874" y="4868"/>
                  <a:pt x="3075" y="4828"/>
                  <a:pt x="3269" y="4761"/>
                </a:cubicBezTo>
                <a:cubicBezTo>
                  <a:pt x="3464" y="4707"/>
                  <a:pt x="3658" y="4627"/>
                  <a:pt x="3839" y="4526"/>
                </a:cubicBezTo>
                <a:cubicBezTo>
                  <a:pt x="4013" y="4426"/>
                  <a:pt x="4174" y="4298"/>
                  <a:pt x="4321" y="4151"/>
                </a:cubicBezTo>
                <a:cubicBezTo>
                  <a:pt x="4468" y="4004"/>
                  <a:pt x="4596" y="3843"/>
                  <a:pt x="4703" y="3669"/>
                </a:cubicBezTo>
                <a:cubicBezTo>
                  <a:pt x="4803" y="3488"/>
                  <a:pt x="4877" y="3294"/>
                  <a:pt x="4930" y="3093"/>
                </a:cubicBezTo>
                <a:cubicBezTo>
                  <a:pt x="4977" y="2885"/>
                  <a:pt x="5004" y="2671"/>
                  <a:pt x="4997" y="2456"/>
                </a:cubicBezTo>
                <a:cubicBezTo>
                  <a:pt x="4984" y="2249"/>
                  <a:pt x="4944" y="2035"/>
                  <a:pt x="4877" y="1834"/>
                </a:cubicBezTo>
                <a:cubicBezTo>
                  <a:pt x="4810" y="1633"/>
                  <a:pt x="4723" y="1438"/>
                  <a:pt x="4616" y="1258"/>
                </a:cubicBezTo>
                <a:cubicBezTo>
                  <a:pt x="4502" y="1077"/>
                  <a:pt x="4368" y="909"/>
                  <a:pt x="4214" y="762"/>
                </a:cubicBezTo>
                <a:cubicBezTo>
                  <a:pt x="4060" y="621"/>
                  <a:pt x="3886" y="494"/>
                  <a:pt x="3705" y="387"/>
                </a:cubicBezTo>
                <a:cubicBezTo>
                  <a:pt x="3517" y="286"/>
                  <a:pt x="3323" y="199"/>
                  <a:pt x="3122" y="139"/>
                </a:cubicBezTo>
                <a:cubicBezTo>
                  <a:pt x="2921" y="72"/>
                  <a:pt x="2713" y="32"/>
                  <a:pt x="2506" y="12"/>
                </a:cubicBezTo>
                <a:cubicBezTo>
                  <a:pt x="2425" y="4"/>
                  <a:pt x="2345" y="0"/>
                  <a:pt x="2265" y="0"/>
                </a:cubicBezTo>
                <a:close/>
              </a:path>
            </a:pathLst>
          </a:custGeom>
          <a:solidFill>
            <a:srgbClr val="59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6F26"/>
              </a:solidFill>
            </a:endParaRPr>
          </a:p>
        </p:txBody>
      </p:sp>
      <p:sp>
        <p:nvSpPr>
          <p:cNvPr id="11" name="Google Shape;543;p51"/>
          <p:cNvSpPr txBox="1">
            <a:spLocks/>
          </p:cNvSpPr>
          <p:nvPr/>
        </p:nvSpPr>
        <p:spPr>
          <a:xfrm>
            <a:off x="84682" y="1717079"/>
            <a:ext cx="1672800" cy="12882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6000" dirty="0">
                <a:solidFill>
                  <a:schemeClr val="bg1"/>
                </a:solidFill>
                <a:latin typeface="Passero One" panose="020B0604020202020204" charset="0"/>
                <a:ea typeface="Segoe UI Black" panose="020B0A02040204020203" pitchFamily="34" charset="0"/>
              </a:rPr>
              <a:t>4</a:t>
            </a:r>
          </a:p>
        </p:txBody>
      </p:sp>
      <p:sp>
        <p:nvSpPr>
          <p:cNvPr id="12" name="Google Shape;498;p46"/>
          <p:cNvSpPr txBox="1">
            <a:spLocks noGrp="1"/>
          </p:cNvSpPr>
          <p:nvPr>
            <p:ph type="ctrTitle" idx="4294967295"/>
          </p:nvPr>
        </p:nvSpPr>
        <p:spPr>
          <a:xfrm>
            <a:off x="1757482" y="1482979"/>
            <a:ext cx="7419975" cy="1905000"/>
          </a:xfrm>
          <a:prstGeom prst="rect">
            <a:avLst/>
          </a:prstGeom>
        </p:spPr>
        <p:txBody>
          <a:bodyPr spcFirstLastPara="1" wrap="square" lIns="91425" tIns="91425" rIns="91425" bIns="91425" anchor="ctr" anchorCtr="0">
            <a:noAutofit/>
          </a:bodyPr>
          <a:lstStyle/>
          <a:p>
            <a:pPr marL="36000" indent="0"/>
            <a:r>
              <a:rPr lang="fr-FR" sz="4400" dirty="0">
                <a:solidFill>
                  <a:srgbClr val="F36F26"/>
                </a:solidFill>
                <a:latin typeface="Passero One" panose="020B0604020202020204" charset="0"/>
                <a:ea typeface="Segoe UI Black" panose="020B0A02040204020203" pitchFamily="34" charset="0"/>
                <a:cs typeface="Merienda One" panose="020B0604020202020204" charset="0"/>
              </a:rPr>
              <a:t>L’avancement des travaux dans les différents squares de la Ville</a:t>
            </a:r>
          </a:p>
        </p:txBody>
      </p:sp>
    </p:spTree>
    <p:extLst>
      <p:ext uri="{BB962C8B-B14F-4D97-AF65-F5344CB8AC3E}">
        <p14:creationId xmlns:p14="http://schemas.microsoft.com/office/powerpoint/2010/main" val="4274913418"/>
      </p:ext>
    </p:extLst>
  </p:cSld>
  <p:clrMapOvr>
    <a:masterClrMapping/>
  </p:clrMapOvr>
  <mc:AlternateContent xmlns:mc="http://schemas.openxmlformats.org/markup-compatibility/2006" xmlns:p14="http://schemas.microsoft.com/office/powerpoint/2010/main">
    <mc:Choice Requires="p14">
      <p:transition spd="slow" p14:dur="2000" advTm="572"/>
    </mc:Choice>
    <mc:Fallback xmlns="">
      <p:transition spd="slow" advTm="57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grpSp>
        <p:nvGrpSpPr>
          <p:cNvPr id="2" name="Groupe 1"/>
          <p:cNvGrpSpPr/>
          <p:nvPr/>
        </p:nvGrpSpPr>
        <p:grpSpPr>
          <a:xfrm>
            <a:off x="0" y="3903577"/>
            <a:ext cx="3794733" cy="1300750"/>
            <a:chOff x="0" y="3903577"/>
            <a:chExt cx="3794733" cy="1300750"/>
          </a:xfrm>
        </p:grpSpPr>
        <p:sp>
          <p:nvSpPr>
            <p:cNvPr id="500" name="Google Shape;500;p46"/>
            <p:cNvSpPr/>
            <p:nvPr/>
          </p:nvSpPr>
          <p:spPr>
            <a:xfrm>
              <a:off x="0" y="4062130"/>
              <a:ext cx="3794733" cy="1096261"/>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rgbClr val="59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47560"/>
                </a:solidFill>
              </a:endParaRPr>
            </a:p>
          </p:txBody>
        </p:sp>
        <p:sp>
          <p:nvSpPr>
            <p:cNvPr id="501" name="Google Shape;501;p46"/>
            <p:cNvSpPr/>
            <p:nvPr/>
          </p:nvSpPr>
          <p:spPr>
            <a:xfrm>
              <a:off x="295750" y="3903577"/>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grpSp>
      <p:sp>
        <p:nvSpPr>
          <p:cNvPr id="8" name="Google Shape;501;p46"/>
          <p:cNvSpPr/>
          <p:nvPr/>
        </p:nvSpPr>
        <p:spPr>
          <a:xfrm>
            <a:off x="448150" y="4055977"/>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sp>
        <p:nvSpPr>
          <p:cNvPr id="9" name="Google Shape;501;p46"/>
          <p:cNvSpPr/>
          <p:nvPr/>
        </p:nvSpPr>
        <p:spPr>
          <a:xfrm>
            <a:off x="7460633" y="-5079"/>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sp>
        <p:nvSpPr>
          <p:cNvPr id="11" name="Google Shape;543;p51"/>
          <p:cNvSpPr txBox="1">
            <a:spLocks/>
          </p:cNvSpPr>
          <p:nvPr/>
        </p:nvSpPr>
        <p:spPr>
          <a:xfrm>
            <a:off x="84682" y="1717079"/>
            <a:ext cx="1672800" cy="12882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6000" dirty="0">
                <a:solidFill>
                  <a:schemeClr val="bg1"/>
                </a:solidFill>
                <a:latin typeface="Passero One" panose="020B0604020202020204" charset="0"/>
                <a:ea typeface="Segoe UI Black" panose="020B0A02040204020203" pitchFamily="34" charset="0"/>
              </a:rPr>
              <a:t>5</a:t>
            </a:r>
          </a:p>
        </p:txBody>
      </p:sp>
      <p:sp>
        <p:nvSpPr>
          <p:cNvPr id="3" name="Rectangle 2">
            <a:extLst>
              <a:ext uri="{FF2B5EF4-FFF2-40B4-BE49-F238E27FC236}">
                <a16:creationId xmlns:a16="http://schemas.microsoft.com/office/drawing/2014/main" id="{FE4CD65F-0671-465D-A2CE-52FA98518C4B}"/>
              </a:ext>
            </a:extLst>
          </p:cNvPr>
          <p:cNvSpPr/>
          <p:nvPr/>
        </p:nvSpPr>
        <p:spPr>
          <a:xfrm>
            <a:off x="295750" y="255167"/>
            <a:ext cx="9046464" cy="3600986"/>
          </a:xfrm>
          <a:prstGeom prst="rect">
            <a:avLst/>
          </a:prstGeom>
        </p:spPr>
        <p:txBody>
          <a:bodyPr wrap="square">
            <a:spAutoFit/>
          </a:bodyPr>
          <a:lstStyle/>
          <a:p>
            <a:pPr>
              <a:buSzPts val="1000"/>
              <a:tabLst>
                <a:tab pos="457200" algn="l"/>
              </a:tabLst>
            </a:pPr>
            <a:r>
              <a:rPr lang="fr-FR" sz="1600" b="1" dirty="0">
                <a:solidFill>
                  <a:srgbClr val="F36F26"/>
                </a:solidFill>
                <a:latin typeface="Merienda One" panose="02000000000000000000" pitchFamily="2" charset="0"/>
                <a:ea typeface="Calibri" panose="020F0502020204030204" pitchFamily="34" charset="0"/>
              </a:rPr>
              <a:t>Place Victor Hugo</a:t>
            </a:r>
            <a:br>
              <a:rPr lang="fr-FR" dirty="0"/>
            </a:br>
            <a:r>
              <a:rPr lang="fr-FR" dirty="0" err="1">
                <a:solidFill>
                  <a:srgbClr val="5963AB"/>
                </a:solidFill>
              </a:rPr>
              <a:t>éaménagée</a:t>
            </a:r>
            <a:r>
              <a:rPr lang="fr-FR" dirty="0">
                <a:solidFill>
                  <a:srgbClr val="5963AB"/>
                </a:solidFill>
              </a:rPr>
              <a:t> en 2025, la place Victor-Hugo est lauréate du programme Nature 2025, elle accueille désormais une trame verte renforcée, des plantes comestibles dans la pépinière maraîchère et dans les jardinières, un verger escarpé, ainsi que des espaces de graminées champêtres. Plus de 2 500 m² ont été rendus à la terre et un inventaire régulier de la faune (mésanges, perruches) est réalisé. Les sols sont aussi désimperméabilisés pour favoriser la biodiversité.  </a:t>
            </a:r>
          </a:p>
          <a:p>
            <a:pPr>
              <a:buSzPts val="1000"/>
              <a:tabLst>
                <a:tab pos="457200" algn="l"/>
              </a:tabLst>
            </a:pPr>
            <a:endParaRPr lang="fr-FR" dirty="0">
              <a:solidFill>
                <a:srgbClr val="F36F26"/>
              </a:solidFill>
              <a:ea typeface="Calibri" panose="020F0502020204030204" pitchFamily="34" charset="0"/>
            </a:endParaRPr>
          </a:p>
          <a:p>
            <a:pPr>
              <a:buSzPts val="1000"/>
              <a:tabLst>
                <a:tab pos="457200" algn="l"/>
              </a:tabLst>
            </a:pPr>
            <a:r>
              <a:rPr lang="fr-FR" sz="1600" b="1" dirty="0">
                <a:solidFill>
                  <a:srgbClr val="F36F26"/>
                </a:solidFill>
                <a:latin typeface="Merienda One" panose="02000000000000000000" pitchFamily="2" charset="0"/>
                <a:ea typeface="Calibri" panose="020F0502020204030204" pitchFamily="34" charset="0"/>
              </a:rPr>
              <a:t>Square Jules Guesde </a:t>
            </a:r>
          </a:p>
          <a:p>
            <a:pPr>
              <a:buSzPts val="1000"/>
              <a:tabLst>
                <a:tab pos="457200" algn="l"/>
              </a:tabLst>
            </a:pPr>
            <a:r>
              <a:rPr lang="fr-FR" dirty="0">
                <a:solidFill>
                  <a:srgbClr val="5963AB"/>
                </a:solidFill>
                <a:ea typeface="Calibri" panose="020F0502020204030204" pitchFamily="34" charset="0"/>
              </a:rPr>
              <a:t>Fermée plusieurs années en raison des travaux de la ligne 14, le square Jules Guesde va rouvrir totalement transformé à l’été 2025 : plus de 3 000m² repensés avec une nouvelle aire de jeux, une pergola, des bains de soleil et une végétation diversifiée. </a:t>
            </a:r>
          </a:p>
          <a:p>
            <a:pPr>
              <a:buSzPts val="1000"/>
              <a:tabLst>
                <a:tab pos="457200" algn="l"/>
              </a:tabLst>
            </a:pPr>
            <a:endParaRPr lang="fr-FR" dirty="0">
              <a:solidFill>
                <a:srgbClr val="5963AB"/>
              </a:solidFill>
              <a:ea typeface="Calibri" panose="020F0502020204030204" pitchFamily="34" charset="0"/>
            </a:endParaRPr>
          </a:p>
          <a:p>
            <a:pPr>
              <a:buSzPts val="1000"/>
              <a:tabLst>
                <a:tab pos="457200" algn="l"/>
              </a:tabLst>
            </a:pPr>
            <a:r>
              <a:rPr lang="fr-FR" sz="1600" b="1" dirty="0">
                <a:solidFill>
                  <a:srgbClr val="F36F26"/>
                </a:solidFill>
                <a:latin typeface="Merienda One" panose="02000000000000000000" pitchFamily="2" charset="0"/>
                <a:ea typeface="Calibri" panose="020F0502020204030204" pitchFamily="34" charset="0"/>
              </a:rPr>
              <a:t>Square Simone-Weil  </a:t>
            </a:r>
            <a:br>
              <a:rPr lang="fr-FR" dirty="0">
                <a:solidFill>
                  <a:srgbClr val="5963AB"/>
                </a:solidFill>
                <a:ea typeface="Calibri" panose="020F0502020204030204" pitchFamily="34" charset="0"/>
              </a:rPr>
            </a:br>
            <a:r>
              <a:rPr lang="fr-FR" dirty="0">
                <a:solidFill>
                  <a:srgbClr val="5963AB"/>
                </a:solidFill>
                <a:ea typeface="Calibri" panose="020F0502020204030204" pitchFamily="34" charset="0"/>
              </a:rPr>
              <a:t>Il offre 620m² de plantations, une aire de jeux, 38 nouveaux arbres et des cheminements perméables. Un pigeonnier contraceptif et des haies viendront compléter cet aménagement. </a:t>
            </a:r>
          </a:p>
          <a:p>
            <a:pPr>
              <a:buSzPts val="1000"/>
              <a:tabLst>
                <a:tab pos="457200" algn="l"/>
              </a:tabLst>
            </a:pPr>
            <a:endParaRPr lang="fr-FR" dirty="0">
              <a:solidFill>
                <a:srgbClr val="5963AB"/>
              </a:solidFill>
              <a:ea typeface="Calibri" panose="020F0502020204030204" pitchFamily="34" charset="0"/>
            </a:endParaRPr>
          </a:p>
        </p:txBody>
      </p:sp>
    </p:spTree>
    <p:extLst>
      <p:ext uri="{BB962C8B-B14F-4D97-AF65-F5344CB8AC3E}">
        <p14:creationId xmlns:p14="http://schemas.microsoft.com/office/powerpoint/2010/main" val="3942980584"/>
      </p:ext>
    </p:extLst>
  </p:cSld>
  <p:clrMapOvr>
    <a:masterClrMapping/>
  </p:clrMapOvr>
  <mc:AlternateContent xmlns:mc="http://schemas.openxmlformats.org/markup-compatibility/2006" xmlns:p14="http://schemas.microsoft.com/office/powerpoint/2010/main">
    <mc:Choice Requires="p14">
      <p:transition spd="slow" p14:dur="2000" advTm="572"/>
    </mc:Choice>
    <mc:Fallback xmlns="">
      <p:transition spd="slow" advTm="57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grpSp>
        <p:nvGrpSpPr>
          <p:cNvPr id="2" name="Groupe 1"/>
          <p:cNvGrpSpPr/>
          <p:nvPr/>
        </p:nvGrpSpPr>
        <p:grpSpPr>
          <a:xfrm>
            <a:off x="0" y="3903577"/>
            <a:ext cx="3794733" cy="1300750"/>
            <a:chOff x="0" y="3903577"/>
            <a:chExt cx="3794733" cy="1300750"/>
          </a:xfrm>
        </p:grpSpPr>
        <p:sp>
          <p:nvSpPr>
            <p:cNvPr id="500" name="Google Shape;500;p46"/>
            <p:cNvSpPr/>
            <p:nvPr/>
          </p:nvSpPr>
          <p:spPr>
            <a:xfrm>
              <a:off x="0" y="4062130"/>
              <a:ext cx="3794733" cy="1096261"/>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rgbClr val="59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47560"/>
                </a:solidFill>
              </a:endParaRPr>
            </a:p>
          </p:txBody>
        </p:sp>
        <p:sp>
          <p:nvSpPr>
            <p:cNvPr id="501" name="Google Shape;501;p46"/>
            <p:cNvSpPr/>
            <p:nvPr/>
          </p:nvSpPr>
          <p:spPr>
            <a:xfrm>
              <a:off x="295750" y="3903577"/>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grpSp>
      <p:sp>
        <p:nvSpPr>
          <p:cNvPr id="8" name="Google Shape;501;p46"/>
          <p:cNvSpPr/>
          <p:nvPr/>
        </p:nvSpPr>
        <p:spPr>
          <a:xfrm>
            <a:off x="448150" y="4055977"/>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sp>
        <p:nvSpPr>
          <p:cNvPr id="9" name="Google Shape;501;p46"/>
          <p:cNvSpPr/>
          <p:nvPr/>
        </p:nvSpPr>
        <p:spPr>
          <a:xfrm>
            <a:off x="7460633" y="-5079"/>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sp>
        <p:nvSpPr>
          <p:cNvPr id="11" name="Google Shape;543;p51"/>
          <p:cNvSpPr txBox="1">
            <a:spLocks/>
          </p:cNvSpPr>
          <p:nvPr/>
        </p:nvSpPr>
        <p:spPr>
          <a:xfrm>
            <a:off x="84682" y="1717079"/>
            <a:ext cx="1672800" cy="12882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6000" dirty="0">
                <a:solidFill>
                  <a:schemeClr val="bg1"/>
                </a:solidFill>
                <a:latin typeface="Passero One" panose="020B0604020202020204" charset="0"/>
                <a:ea typeface="Segoe UI Black" panose="020B0A02040204020203" pitchFamily="34" charset="0"/>
              </a:rPr>
              <a:t>5</a:t>
            </a:r>
          </a:p>
        </p:txBody>
      </p:sp>
      <p:sp>
        <p:nvSpPr>
          <p:cNvPr id="3" name="Rectangle 2">
            <a:extLst>
              <a:ext uri="{FF2B5EF4-FFF2-40B4-BE49-F238E27FC236}">
                <a16:creationId xmlns:a16="http://schemas.microsoft.com/office/drawing/2014/main" id="{FE4CD65F-0671-465D-A2CE-52FA98518C4B}"/>
              </a:ext>
            </a:extLst>
          </p:cNvPr>
          <p:cNvSpPr/>
          <p:nvPr/>
        </p:nvSpPr>
        <p:spPr>
          <a:xfrm>
            <a:off x="295750" y="255167"/>
            <a:ext cx="9046464" cy="2308324"/>
          </a:xfrm>
          <a:prstGeom prst="rect">
            <a:avLst/>
          </a:prstGeom>
        </p:spPr>
        <p:txBody>
          <a:bodyPr wrap="square">
            <a:spAutoFit/>
          </a:bodyPr>
          <a:lstStyle/>
          <a:p>
            <a:pPr>
              <a:buSzPts val="1000"/>
              <a:tabLst>
                <a:tab pos="457200" algn="l"/>
              </a:tabLst>
            </a:pPr>
            <a:r>
              <a:rPr lang="fr-FR" sz="1600" b="1" dirty="0">
                <a:solidFill>
                  <a:srgbClr val="F36F26"/>
                </a:solidFill>
                <a:latin typeface="Merienda One" panose="02000000000000000000" pitchFamily="2" charset="0"/>
                <a:ea typeface="Calibri" panose="020F0502020204030204" pitchFamily="34" charset="0"/>
              </a:rPr>
              <a:t>Parc Philippe Pinel </a:t>
            </a:r>
          </a:p>
          <a:p>
            <a:pPr>
              <a:buSzPts val="1000"/>
              <a:tabLst>
                <a:tab pos="457200" algn="l"/>
              </a:tabLst>
            </a:pPr>
            <a:r>
              <a:rPr lang="fr-FR" dirty="0">
                <a:solidFill>
                  <a:srgbClr val="5963AB"/>
                </a:solidFill>
                <a:ea typeface="Calibri" panose="020F0502020204030204" pitchFamily="34" charset="0"/>
              </a:rPr>
              <a:t>Le parc de 1,2 ha Philippe Pinel accueille des hôtels à insectes, une tonte tardive, des chauves-souris, des hérissons, un pigeonnier contraceptif. Il va être étendu de 800 m² pour continuer d’y accueillir régulièrement des animations et événements. Le jeu pour enfant « araignée » a été enlevé pour des questions de sécurité, mais il est prévu de remettre un jeu ludique pour les plus petits. </a:t>
            </a:r>
          </a:p>
          <a:p>
            <a:pPr>
              <a:buSzPts val="1000"/>
              <a:tabLst>
                <a:tab pos="457200" algn="l"/>
              </a:tabLst>
            </a:pPr>
            <a:endParaRPr lang="fr-FR" dirty="0">
              <a:solidFill>
                <a:srgbClr val="5963AB"/>
              </a:solidFill>
              <a:ea typeface="Calibri" panose="020F0502020204030204" pitchFamily="34" charset="0"/>
            </a:endParaRPr>
          </a:p>
          <a:p>
            <a:pPr>
              <a:buSzPts val="1000"/>
              <a:tabLst>
                <a:tab pos="457200" algn="l"/>
              </a:tabLst>
            </a:pPr>
            <a:r>
              <a:rPr lang="fr-FR" sz="1600" b="1" dirty="0">
                <a:solidFill>
                  <a:srgbClr val="F36F26"/>
                </a:solidFill>
                <a:latin typeface="Merienda One" panose="02000000000000000000" pitchFamily="2" charset="0"/>
                <a:ea typeface="Calibri" panose="020F0502020204030204" pitchFamily="34" charset="0"/>
              </a:rPr>
              <a:t>Square Edith Piaf </a:t>
            </a:r>
          </a:p>
          <a:p>
            <a:pPr>
              <a:buSzPts val="1000"/>
              <a:tabLst>
                <a:tab pos="457200" algn="l"/>
              </a:tabLst>
            </a:pPr>
            <a:r>
              <a:rPr lang="fr-FR" dirty="0">
                <a:solidFill>
                  <a:srgbClr val="5963AB"/>
                </a:solidFill>
                <a:ea typeface="Calibri" panose="020F0502020204030204" pitchFamily="34" charset="0"/>
              </a:rPr>
              <a:t>Le début des travaux est prévu pour septembre avec le réaménagement complet de 2800 m2 végétalisés, des jeux pour enfant, un cheminement PMR. </a:t>
            </a:r>
          </a:p>
          <a:p>
            <a:pPr>
              <a:buSzPts val="1000"/>
              <a:tabLst>
                <a:tab pos="457200" algn="l"/>
              </a:tabLst>
            </a:pPr>
            <a:endParaRPr lang="fr-FR" dirty="0">
              <a:solidFill>
                <a:srgbClr val="5963AB"/>
              </a:solidFill>
              <a:ea typeface="Calibri" panose="020F0502020204030204" pitchFamily="34" charset="0"/>
            </a:endParaRPr>
          </a:p>
        </p:txBody>
      </p:sp>
    </p:spTree>
    <p:extLst>
      <p:ext uri="{BB962C8B-B14F-4D97-AF65-F5344CB8AC3E}">
        <p14:creationId xmlns:p14="http://schemas.microsoft.com/office/powerpoint/2010/main" val="3058415323"/>
      </p:ext>
    </p:extLst>
  </p:cSld>
  <p:clrMapOvr>
    <a:masterClrMapping/>
  </p:clrMapOvr>
  <mc:AlternateContent xmlns:mc="http://schemas.openxmlformats.org/markup-compatibility/2006" xmlns:p14="http://schemas.microsoft.com/office/powerpoint/2010/main">
    <mc:Choice Requires="p14">
      <p:transition spd="slow" p14:dur="2000" advTm="572"/>
    </mc:Choice>
    <mc:Fallback xmlns="">
      <p:transition spd="slow" advTm="57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grpSp>
        <p:nvGrpSpPr>
          <p:cNvPr id="2" name="Groupe 1"/>
          <p:cNvGrpSpPr/>
          <p:nvPr/>
        </p:nvGrpSpPr>
        <p:grpSpPr>
          <a:xfrm>
            <a:off x="0" y="3903577"/>
            <a:ext cx="3794733" cy="1300750"/>
            <a:chOff x="0" y="3903577"/>
            <a:chExt cx="3794733" cy="1300750"/>
          </a:xfrm>
        </p:grpSpPr>
        <p:sp>
          <p:nvSpPr>
            <p:cNvPr id="500" name="Google Shape;500;p46"/>
            <p:cNvSpPr/>
            <p:nvPr/>
          </p:nvSpPr>
          <p:spPr>
            <a:xfrm>
              <a:off x="0" y="4062130"/>
              <a:ext cx="3794733" cy="1096261"/>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rgbClr val="59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47560"/>
                </a:solidFill>
              </a:endParaRPr>
            </a:p>
          </p:txBody>
        </p:sp>
        <p:sp>
          <p:nvSpPr>
            <p:cNvPr id="501" name="Google Shape;501;p46"/>
            <p:cNvSpPr/>
            <p:nvPr/>
          </p:nvSpPr>
          <p:spPr>
            <a:xfrm>
              <a:off x="295750" y="3903577"/>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grpSp>
      <p:sp>
        <p:nvSpPr>
          <p:cNvPr id="7" name="Google Shape;500;p46"/>
          <p:cNvSpPr/>
          <p:nvPr/>
        </p:nvSpPr>
        <p:spPr>
          <a:xfrm rot="10800000">
            <a:off x="5349267" y="0"/>
            <a:ext cx="3794733" cy="1096261"/>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rgbClr val="59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01;p46"/>
          <p:cNvSpPr/>
          <p:nvPr/>
        </p:nvSpPr>
        <p:spPr>
          <a:xfrm>
            <a:off x="448150" y="4055977"/>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sp>
        <p:nvSpPr>
          <p:cNvPr id="9" name="Google Shape;501;p46"/>
          <p:cNvSpPr/>
          <p:nvPr/>
        </p:nvSpPr>
        <p:spPr>
          <a:xfrm>
            <a:off x="7460633" y="-5079"/>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sp>
        <p:nvSpPr>
          <p:cNvPr id="10" name="Google Shape;541;p51"/>
          <p:cNvSpPr/>
          <p:nvPr/>
        </p:nvSpPr>
        <p:spPr>
          <a:xfrm>
            <a:off x="146074" y="1677814"/>
            <a:ext cx="1550016" cy="1515331"/>
          </a:xfrm>
          <a:custGeom>
            <a:avLst/>
            <a:gdLst/>
            <a:ahLst/>
            <a:cxnLst/>
            <a:rect l="l" t="t" r="r" b="b"/>
            <a:pathLst>
              <a:path w="5005" h="4893" extrusionOk="0">
                <a:moveTo>
                  <a:pt x="2265" y="0"/>
                </a:moveTo>
                <a:cubicBezTo>
                  <a:pt x="2132" y="0"/>
                  <a:pt x="1999" y="11"/>
                  <a:pt x="1869" y="32"/>
                </a:cubicBezTo>
                <a:cubicBezTo>
                  <a:pt x="1662" y="72"/>
                  <a:pt x="1461" y="146"/>
                  <a:pt x="1273" y="246"/>
                </a:cubicBezTo>
                <a:cubicBezTo>
                  <a:pt x="1086" y="347"/>
                  <a:pt x="918" y="474"/>
                  <a:pt x="771" y="621"/>
                </a:cubicBezTo>
                <a:cubicBezTo>
                  <a:pt x="617" y="769"/>
                  <a:pt x="476" y="929"/>
                  <a:pt x="362" y="1104"/>
                </a:cubicBezTo>
                <a:cubicBezTo>
                  <a:pt x="262" y="1278"/>
                  <a:pt x="182" y="1465"/>
                  <a:pt x="128" y="1653"/>
                </a:cubicBezTo>
                <a:cubicBezTo>
                  <a:pt x="68" y="1847"/>
                  <a:pt x="28" y="2041"/>
                  <a:pt x="7" y="2242"/>
                </a:cubicBezTo>
                <a:cubicBezTo>
                  <a:pt x="1" y="2436"/>
                  <a:pt x="14" y="2637"/>
                  <a:pt x="54" y="2832"/>
                </a:cubicBezTo>
                <a:cubicBezTo>
                  <a:pt x="88" y="3026"/>
                  <a:pt x="141" y="3220"/>
                  <a:pt x="222" y="3401"/>
                </a:cubicBezTo>
                <a:cubicBezTo>
                  <a:pt x="309" y="3582"/>
                  <a:pt x="409" y="3749"/>
                  <a:pt x="537" y="3903"/>
                </a:cubicBezTo>
                <a:cubicBezTo>
                  <a:pt x="657" y="4057"/>
                  <a:pt x="798" y="4191"/>
                  <a:pt x="952" y="4319"/>
                </a:cubicBezTo>
                <a:cubicBezTo>
                  <a:pt x="1106" y="4452"/>
                  <a:pt x="1280" y="4566"/>
                  <a:pt x="1468" y="4660"/>
                </a:cubicBezTo>
                <a:cubicBezTo>
                  <a:pt x="1648" y="4747"/>
                  <a:pt x="1849" y="4814"/>
                  <a:pt x="2050" y="4854"/>
                </a:cubicBezTo>
                <a:cubicBezTo>
                  <a:pt x="2199" y="4879"/>
                  <a:pt x="2352" y="4893"/>
                  <a:pt x="2506" y="4893"/>
                </a:cubicBezTo>
                <a:cubicBezTo>
                  <a:pt x="2559" y="4893"/>
                  <a:pt x="2613" y="4891"/>
                  <a:pt x="2667" y="4888"/>
                </a:cubicBezTo>
                <a:cubicBezTo>
                  <a:pt x="2874" y="4868"/>
                  <a:pt x="3075" y="4828"/>
                  <a:pt x="3269" y="4761"/>
                </a:cubicBezTo>
                <a:cubicBezTo>
                  <a:pt x="3464" y="4707"/>
                  <a:pt x="3658" y="4627"/>
                  <a:pt x="3839" y="4526"/>
                </a:cubicBezTo>
                <a:cubicBezTo>
                  <a:pt x="4013" y="4426"/>
                  <a:pt x="4174" y="4298"/>
                  <a:pt x="4321" y="4151"/>
                </a:cubicBezTo>
                <a:cubicBezTo>
                  <a:pt x="4468" y="4004"/>
                  <a:pt x="4596" y="3843"/>
                  <a:pt x="4703" y="3669"/>
                </a:cubicBezTo>
                <a:cubicBezTo>
                  <a:pt x="4803" y="3488"/>
                  <a:pt x="4877" y="3294"/>
                  <a:pt x="4930" y="3093"/>
                </a:cubicBezTo>
                <a:cubicBezTo>
                  <a:pt x="4977" y="2885"/>
                  <a:pt x="5004" y="2671"/>
                  <a:pt x="4997" y="2456"/>
                </a:cubicBezTo>
                <a:cubicBezTo>
                  <a:pt x="4984" y="2249"/>
                  <a:pt x="4944" y="2035"/>
                  <a:pt x="4877" y="1834"/>
                </a:cubicBezTo>
                <a:cubicBezTo>
                  <a:pt x="4810" y="1633"/>
                  <a:pt x="4723" y="1438"/>
                  <a:pt x="4616" y="1258"/>
                </a:cubicBezTo>
                <a:cubicBezTo>
                  <a:pt x="4502" y="1077"/>
                  <a:pt x="4368" y="909"/>
                  <a:pt x="4214" y="762"/>
                </a:cubicBezTo>
                <a:cubicBezTo>
                  <a:pt x="4060" y="621"/>
                  <a:pt x="3886" y="494"/>
                  <a:pt x="3705" y="387"/>
                </a:cubicBezTo>
                <a:cubicBezTo>
                  <a:pt x="3517" y="286"/>
                  <a:pt x="3323" y="199"/>
                  <a:pt x="3122" y="139"/>
                </a:cubicBezTo>
                <a:cubicBezTo>
                  <a:pt x="2921" y="72"/>
                  <a:pt x="2713" y="32"/>
                  <a:pt x="2506" y="12"/>
                </a:cubicBezTo>
                <a:cubicBezTo>
                  <a:pt x="2425" y="4"/>
                  <a:pt x="2345" y="0"/>
                  <a:pt x="2265" y="0"/>
                </a:cubicBezTo>
                <a:close/>
              </a:path>
            </a:pathLst>
          </a:custGeom>
          <a:solidFill>
            <a:srgbClr val="59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6F26"/>
              </a:solidFill>
            </a:endParaRPr>
          </a:p>
        </p:txBody>
      </p:sp>
      <p:sp>
        <p:nvSpPr>
          <p:cNvPr id="11" name="Google Shape;543;p51"/>
          <p:cNvSpPr txBox="1">
            <a:spLocks/>
          </p:cNvSpPr>
          <p:nvPr/>
        </p:nvSpPr>
        <p:spPr>
          <a:xfrm>
            <a:off x="84682" y="1717079"/>
            <a:ext cx="1672800" cy="12882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6000" dirty="0">
                <a:solidFill>
                  <a:schemeClr val="bg1"/>
                </a:solidFill>
                <a:latin typeface="Passero One" panose="020B0604020202020204" charset="0"/>
                <a:ea typeface="Segoe UI Black" panose="020B0A02040204020203" pitchFamily="34" charset="0"/>
              </a:rPr>
              <a:t>5</a:t>
            </a:r>
          </a:p>
        </p:txBody>
      </p:sp>
      <p:sp>
        <p:nvSpPr>
          <p:cNvPr id="12" name="Google Shape;498;p46"/>
          <p:cNvSpPr txBox="1">
            <a:spLocks noGrp="1"/>
          </p:cNvSpPr>
          <p:nvPr>
            <p:ph type="ctrTitle" idx="4294967295"/>
          </p:nvPr>
        </p:nvSpPr>
        <p:spPr>
          <a:xfrm>
            <a:off x="1757482" y="1482979"/>
            <a:ext cx="7419975" cy="1905000"/>
          </a:xfrm>
          <a:prstGeom prst="rect">
            <a:avLst/>
          </a:prstGeom>
        </p:spPr>
        <p:txBody>
          <a:bodyPr spcFirstLastPara="1" wrap="square" lIns="91425" tIns="91425" rIns="91425" bIns="91425" anchor="ctr" anchorCtr="0">
            <a:noAutofit/>
          </a:bodyPr>
          <a:lstStyle/>
          <a:p>
            <a:pPr marL="36000" indent="0"/>
            <a:r>
              <a:rPr lang="fr-FR" sz="4400" dirty="0">
                <a:solidFill>
                  <a:srgbClr val="F36F26"/>
                </a:solidFill>
                <a:latin typeface="Passero One" panose="020B0604020202020204" charset="0"/>
                <a:ea typeface="Segoe UI Black" panose="020B0A02040204020203" pitchFamily="34" charset="0"/>
                <a:cs typeface="Merienda One" panose="020B0604020202020204" charset="0"/>
              </a:rPr>
              <a:t>Présentation des nouveaux dispositifs en faveur de la propreté</a:t>
            </a:r>
          </a:p>
        </p:txBody>
      </p:sp>
    </p:spTree>
    <p:extLst>
      <p:ext uri="{BB962C8B-B14F-4D97-AF65-F5344CB8AC3E}">
        <p14:creationId xmlns:p14="http://schemas.microsoft.com/office/powerpoint/2010/main" val="1320624218"/>
      </p:ext>
    </p:extLst>
  </p:cSld>
  <p:clrMapOvr>
    <a:masterClrMapping/>
  </p:clrMapOvr>
  <mc:AlternateContent xmlns:mc="http://schemas.openxmlformats.org/markup-compatibility/2006" xmlns:p14="http://schemas.microsoft.com/office/powerpoint/2010/main">
    <mc:Choice Requires="p14">
      <p:transition spd="slow" p14:dur="2000" advTm="572"/>
    </mc:Choice>
    <mc:Fallback xmlns="">
      <p:transition spd="slow" advTm="57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8" name="Google Shape;500;p46"/>
          <p:cNvSpPr/>
          <p:nvPr/>
        </p:nvSpPr>
        <p:spPr>
          <a:xfrm rot="10800000">
            <a:off x="5349264" y="-3"/>
            <a:ext cx="3794733" cy="466043"/>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rgbClr val="59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01;p46"/>
          <p:cNvSpPr/>
          <p:nvPr/>
        </p:nvSpPr>
        <p:spPr>
          <a:xfrm>
            <a:off x="7460633" y="-184334"/>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sp>
        <p:nvSpPr>
          <p:cNvPr id="15" name="Rectangle 14"/>
          <p:cNvSpPr/>
          <p:nvPr/>
        </p:nvSpPr>
        <p:spPr>
          <a:xfrm>
            <a:off x="106750" y="215438"/>
            <a:ext cx="7703127" cy="1323439"/>
          </a:xfrm>
          <a:prstGeom prst="rect">
            <a:avLst/>
          </a:prstGeom>
        </p:spPr>
        <p:txBody>
          <a:bodyPr wrap="square">
            <a:spAutoFit/>
          </a:bodyPr>
          <a:lstStyle/>
          <a:p>
            <a:r>
              <a:rPr lang="fr-FR" sz="4000" dirty="0">
                <a:solidFill>
                  <a:srgbClr val="F36F26"/>
                </a:solidFill>
                <a:latin typeface="Passero One" panose="020B0603050302020104" pitchFamily="34" charset="0"/>
                <a:ea typeface="Calibri" panose="020F0502020204030204" pitchFamily="34" charset="0"/>
              </a:rPr>
              <a:t>Sécurisation en cours des bornes </a:t>
            </a:r>
          </a:p>
          <a:p>
            <a:r>
              <a:rPr lang="fr-FR" sz="4000" dirty="0">
                <a:solidFill>
                  <a:srgbClr val="F36F26"/>
                </a:solidFill>
                <a:latin typeface="Passero One" panose="020B0603050302020104" pitchFamily="34" charset="0"/>
                <a:ea typeface="Calibri" panose="020F0502020204030204" pitchFamily="34" charset="0"/>
              </a:rPr>
              <a:t>de vêtements </a:t>
            </a:r>
          </a:p>
        </p:txBody>
      </p:sp>
      <p:grpSp>
        <p:nvGrpSpPr>
          <p:cNvPr id="7" name="Groupe 6"/>
          <p:cNvGrpSpPr/>
          <p:nvPr/>
        </p:nvGrpSpPr>
        <p:grpSpPr>
          <a:xfrm>
            <a:off x="0" y="3903577"/>
            <a:ext cx="3794733" cy="1300750"/>
            <a:chOff x="0" y="3903577"/>
            <a:chExt cx="3794733" cy="1300750"/>
          </a:xfrm>
        </p:grpSpPr>
        <p:sp>
          <p:nvSpPr>
            <p:cNvPr id="10" name="Google Shape;500;p46"/>
            <p:cNvSpPr/>
            <p:nvPr/>
          </p:nvSpPr>
          <p:spPr>
            <a:xfrm>
              <a:off x="0" y="4062130"/>
              <a:ext cx="3794733" cy="1096261"/>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rgbClr val="59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1;p46"/>
            <p:cNvSpPr/>
            <p:nvPr/>
          </p:nvSpPr>
          <p:spPr>
            <a:xfrm>
              <a:off x="295750" y="3903577"/>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grpSp>
      <p:sp>
        <p:nvSpPr>
          <p:cNvPr id="12" name="Google Shape;501;p46"/>
          <p:cNvSpPr/>
          <p:nvPr/>
        </p:nvSpPr>
        <p:spPr>
          <a:xfrm>
            <a:off x="448150" y="4055977"/>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4576" y="1116417"/>
            <a:ext cx="2486516" cy="3323988"/>
          </a:xfrm>
          <a:prstGeom prst="rect">
            <a:avLst/>
          </a:prstGeom>
        </p:spPr>
      </p:pic>
      <p:sp>
        <p:nvSpPr>
          <p:cNvPr id="13" name="Rectangle 12">
            <a:extLst>
              <a:ext uri="{FF2B5EF4-FFF2-40B4-BE49-F238E27FC236}">
                <a16:creationId xmlns:a16="http://schemas.microsoft.com/office/drawing/2014/main" id="{114E2625-5877-46C8-BAD1-4E7126092596}"/>
              </a:ext>
            </a:extLst>
          </p:cNvPr>
          <p:cNvSpPr/>
          <p:nvPr/>
        </p:nvSpPr>
        <p:spPr>
          <a:xfrm>
            <a:off x="105883" y="1687816"/>
            <a:ext cx="6088693" cy="2400657"/>
          </a:xfrm>
          <a:prstGeom prst="rect">
            <a:avLst/>
          </a:prstGeom>
        </p:spPr>
        <p:txBody>
          <a:bodyPr wrap="square">
            <a:spAutoFit/>
          </a:bodyPr>
          <a:lstStyle/>
          <a:p>
            <a:pPr lvl="0">
              <a:buSzPts val="1000"/>
              <a:tabLst>
                <a:tab pos="457200" algn="l"/>
              </a:tabLst>
            </a:pPr>
            <a:r>
              <a:rPr lang="fr-FR" sz="1500" dirty="0">
                <a:solidFill>
                  <a:srgbClr val="5963AB"/>
                </a:solidFill>
                <a:ea typeface="Calibri" panose="020F0502020204030204" pitchFamily="34" charset="0"/>
              </a:rPr>
              <a:t>Un point avec l’EPT Grand Orly Seine Bièvre, compétent en la matière a été fait :</a:t>
            </a:r>
          </a:p>
          <a:p>
            <a:pPr marL="285750" lvl="0" indent="-285750">
              <a:buSzPts val="1000"/>
              <a:buFontTx/>
              <a:buChar char="-"/>
              <a:tabLst>
                <a:tab pos="457200" algn="l"/>
              </a:tabLst>
            </a:pPr>
            <a:r>
              <a:rPr lang="fr-FR" sz="1500" dirty="0">
                <a:solidFill>
                  <a:srgbClr val="5963AB"/>
                </a:solidFill>
                <a:ea typeface="Calibri" panose="020F0502020204030204" pitchFamily="34" charset="0"/>
              </a:rPr>
              <a:t>La totalité des bornes vêtements de la commune sont maintenant collectées 2 fois par semaine (1 fois auparavant)</a:t>
            </a:r>
          </a:p>
          <a:p>
            <a:pPr marL="285750" lvl="0" indent="-285750">
              <a:buSzPts val="1000"/>
              <a:buFontTx/>
              <a:buChar char="-"/>
              <a:tabLst>
                <a:tab pos="457200" algn="l"/>
              </a:tabLst>
            </a:pPr>
            <a:r>
              <a:rPr lang="fr-FR" sz="1500" dirty="0">
                <a:solidFill>
                  <a:srgbClr val="5963AB"/>
                </a:solidFill>
                <a:ea typeface="Calibri" panose="020F0502020204030204" pitchFamily="34" charset="0"/>
              </a:rPr>
              <a:t>2 bornes ont été remplacées par un modèle plus grand et plus sécurisé sur les rues du Général Leclerc et rue Roger Salengro.</a:t>
            </a:r>
          </a:p>
          <a:p>
            <a:pPr lvl="0">
              <a:buSzPts val="1000"/>
              <a:tabLst>
                <a:tab pos="457200" algn="l"/>
              </a:tabLst>
            </a:pPr>
            <a:r>
              <a:rPr lang="fr-FR" sz="1500" dirty="0">
                <a:solidFill>
                  <a:srgbClr val="5963AB"/>
                </a:solidFill>
                <a:ea typeface="Calibri" panose="020F0502020204030204" pitchFamily="34" charset="0"/>
              </a:rPr>
              <a:t> </a:t>
            </a:r>
          </a:p>
          <a:p>
            <a:pPr lvl="0">
              <a:buSzPts val="1000"/>
              <a:tabLst>
                <a:tab pos="457200" algn="l"/>
              </a:tabLst>
            </a:pPr>
            <a:r>
              <a:rPr lang="fr-FR" sz="1500" dirty="0">
                <a:solidFill>
                  <a:srgbClr val="5963AB"/>
                </a:solidFill>
                <a:ea typeface="Calibri" panose="020F0502020204030204" pitchFamily="34" charset="0"/>
              </a:rPr>
              <a:t>Si l’expérimentation sur ces deux bornes est réussie, les 6 autres bornes à l’échelle de la commune seront remplacées. </a:t>
            </a:r>
          </a:p>
          <a:p>
            <a:pPr lvl="0">
              <a:buSzPts val="1000"/>
              <a:tabLst>
                <a:tab pos="457200" algn="l"/>
              </a:tabLst>
            </a:pPr>
            <a:endParaRPr lang="fr-FR" sz="1500" dirty="0">
              <a:solidFill>
                <a:srgbClr val="5963AB"/>
              </a:solidFill>
              <a:ea typeface="Calibri" panose="020F0502020204030204" pitchFamily="34" charset="0"/>
            </a:endParaRPr>
          </a:p>
        </p:txBody>
      </p:sp>
    </p:spTree>
    <p:extLst>
      <p:ext uri="{BB962C8B-B14F-4D97-AF65-F5344CB8AC3E}">
        <p14:creationId xmlns:p14="http://schemas.microsoft.com/office/powerpoint/2010/main" val="1031093633"/>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8" name="Google Shape;500;p46"/>
          <p:cNvSpPr/>
          <p:nvPr/>
        </p:nvSpPr>
        <p:spPr>
          <a:xfrm rot="10800000">
            <a:off x="5349264" y="-3"/>
            <a:ext cx="3794733" cy="466043"/>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rgbClr val="59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01;p46"/>
          <p:cNvSpPr/>
          <p:nvPr/>
        </p:nvSpPr>
        <p:spPr>
          <a:xfrm>
            <a:off x="7460633" y="-184334"/>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sp>
        <p:nvSpPr>
          <p:cNvPr id="15" name="Rectangle 14"/>
          <p:cNvSpPr/>
          <p:nvPr/>
        </p:nvSpPr>
        <p:spPr>
          <a:xfrm>
            <a:off x="70157" y="138366"/>
            <a:ext cx="8988324" cy="1446550"/>
          </a:xfrm>
          <a:prstGeom prst="rect">
            <a:avLst/>
          </a:prstGeom>
        </p:spPr>
        <p:txBody>
          <a:bodyPr wrap="square">
            <a:spAutoFit/>
          </a:bodyPr>
          <a:lstStyle/>
          <a:p>
            <a:r>
              <a:rPr lang="fr-FR" sz="4400" dirty="0">
                <a:solidFill>
                  <a:srgbClr val="F36F26"/>
                </a:solidFill>
                <a:latin typeface="Passero One" panose="020B0603050302020104" pitchFamily="34" charset="0"/>
                <a:ea typeface="Calibri" panose="020F0502020204030204" pitchFamily="34" charset="0"/>
              </a:rPr>
              <a:t>Installation des nouveaux </a:t>
            </a:r>
          </a:p>
          <a:p>
            <a:r>
              <a:rPr lang="fr-FR" sz="4400" dirty="0">
                <a:solidFill>
                  <a:srgbClr val="F36F26"/>
                </a:solidFill>
                <a:latin typeface="Passero One" panose="020B0603050302020104" pitchFamily="34" charset="0"/>
                <a:ea typeface="Calibri" panose="020F0502020204030204" pitchFamily="34" charset="0"/>
              </a:rPr>
              <a:t>cendriers fixes et recyclage des mégots</a:t>
            </a:r>
          </a:p>
        </p:txBody>
      </p:sp>
      <p:grpSp>
        <p:nvGrpSpPr>
          <p:cNvPr id="7" name="Groupe 6"/>
          <p:cNvGrpSpPr/>
          <p:nvPr/>
        </p:nvGrpSpPr>
        <p:grpSpPr>
          <a:xfrm>
            <a:off x="0" y="3903577"/>
            <a:ext cx="3794733" cy="1300750"/>
            <a:chOff x="0" y="3903577"/>
            <a:chExt cx="3794733" cy="1300750"/>
          </a:xfrm>
        </p:grpSpPr>
        <p:sp>
          <p:nvSpPr>
            <p:cNvPr id="10" name="Google Shape;500;p46"/>
            <p:cNvSpPr/>
            <p:nvPr/>
          </p:nvSpPr>
          <p:spPr>
            <a:xfrm>
              <a:off x="0" y="4062130"/>
              <a:ext cx="3794733" cy="1096261"/>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rgbClr val="59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1;p46"/>
            <p:cNvSpPr/>
            <p:nvPr/>
          </p:nvSpPr>
          <p:spPr>
            <a:xfrm>
              <a:off x="295750" y="3903577"/>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grpSp>
      <p:sp>
        <p:nvSpPr>
          <p:cNvPr id="12" name="Google Shape;501;p46"/>
          <p:cNvSpPr/>
          <p:nvPr/>
        </p:nvSpPr>
        <p:spPr>
          <a:xfrm>
            <a:off x="448150" y="4055977"/>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sp>
        <p:nvSpPr>
          <p:cNvPr id="13" name="Rectangle 12">
            <a:extLst>
              <a:ext uri="{FF2B5EF4-FFF2-40B4-BE49-F238E27FC236}">
                <a16:creationId xmlns:a16="http://schemas.microsoft.com/office/drawing/2014/main" id="{114E2625-5877-46C8-BAD1-4E7126092596}"/>
              </a:ext>
            </a:extLst>
          </p:cNvPr>
          <p:cNvSpPr/>
          <p:nvPr/>
        </p:nvSpPr>
        <p:spPr>
          <a:xfrm>
            <a:off x="236517" y="1460798"/>
            <a:ext cx="5352575" cy="3093154"/>
          </a:xfrm>
          <a:prstGeom prst="rect">
            <a:avLst/>
          </a:prstGeom>
        </p:spPr>
        <p:txBody>
          <a:bodyPr wrap="square">
            <a:spAutoFit/>
          </a:bodyPr>
          <a:lstStyle/>
          <a:p>
            <a:pPr marL="285750" lvl="0" indent="-285750">
              <a:buSzPts val="1000"/>
              <a:buFont typeface="Arial" panose="020B0604020202020204" pitchFamily="34" charset="0"/>
              <a:buChar char="•"/>
              <a:tabLst>
                <a:tab pos="457200" algn="l"/>
              </a:tabLst>
            </a:pPr>
            <a:r>
              <a:rPr lang="fr-FR" sz="1500" dirty="0">
                <a:solidFill>
                  <a:srgbClr val="5963AB"/>
                </a:solidFill>
                <a:ea typeface="Calibri" panose="020F0502020204030204" pitchFamily="34" charset="0"/>
              </a:rPr>
              <a:t>17 cendriers de rue ont été installés au mois d’avril et de mai sur des points noirs qui avaient été identifiés dans le cadre de l’audit propreté. </a:t>
            </a:r>
          </a:p>
          <a:p>
            <a:pPr marL="285750" lvl="0" indent="-285750">
              <a:buSzPts val="1000"/>
              <a:buFont typeface="Arial" panose="020B0604020202020204" pitchFamily="34" charset="0"/>
              <a:buChar char="•"/>
              <a:tabLst>
                <a:tab pos="457200" algn="l"/>
              </a:tabLst>
            </a:pPr>
            <a:r>
              <a:rPr lang="fr-FR" sz="1500" dirty="0">
                <a:solidFill>
                  <a:srgbClr val="5963AB"/>
                </a:solidFill>
                <a:ea typeface="Calibri" panose="020F0502020204030204" pitchFamily="34" charset="0"/>
              </a:rPr>
              <a:t>Les mégots sont ensuite récupérés, recyclés et valorisés par une entreprise prestataire de la commune. </a:t>
            </a:r>
          </a:p>
          <a:p>
            <a:pPr marL="285750" lvl="0" indent="-285750">
              <a:buSzPts val="1000"/>
              <a:buFont typeface="Arial" panose="020B0604020202020204" pitchFamily="34" charset="0"/>
              <a:buChar char="•"/>
              <a:tabLst>
                <a:tab pos="457200" algn="l"/>
              </a:tabLst>
            </a:pPr>
            <a:r>
              <a:rPr lang="fr-FR" sz="1500" dirty="0">
                <a:solidFill>
                  <a:srgbClr val="5963AB"/>
                </a:solidFill>
                <a:ea typeface="Calibri" panose="020F0502020204030204" pitchFamily="34" charset="0"/>
              </a:rPr>
              <a:t>Une réunion sera prochainement organisée avec les commerçants (tabacs, restaurants, bars) pour une prévention de jets de mégots sur les terrasses et devant les établissements.</a:t>
            </a:r>
          </a:p>
          <a:p>
            <a:pPr marL="285750" lvl="0" indent="-285750">
              <a:buSzPts val="1000"/>
              <a:buFont typeface="Arial" panose="020B0604020202020204" pitchFamily="34" charset="0"/>
              <a:buChar char="•"/>
              <a:tabLst>
                <a:tab pos="457200" algn="l"/>
              </a:tabLst>
            </a:pPr>
            <a:r>
              <a:rPr lang="fr-FR" sz="1500" dirty="0">
                <a:solidFill>
                  <a:srgbClr val="5963AB"/>
                </a:solidFill>
                <a:ea typeface="Calibri" panose="020F0502020204030204" pitchFamily="34" charset="0"/>
              </a:rPr>
              <a:t>Une distribution de cendriers auprès de ces derniers sera prochainement effectuée.</a:t>
            </a:r>
          </a:p>
          <a:p>
            <a:pPr lvl="0">
              <a:buSzPts val="1000"/>
              <a:tabLst>
                <a:tab pos="457200" algn="l"/>
              </a:tabLst>
            </a:pPr>
            <a:endParaRPr lang="fr-FR" sz="1500" dirty="0">
              <a:solidFill>
                <a:srgbClr val="5963AB"/>
              </a:solidFill>
              <a:ea typeface="Calibri" panose="020F0502020204030204" pitchFamily="34" charset="0"/>
            </a:endParaRPr>
          </a:p>
          <a:p>
            <a:pPr lvl="0">
              <a:buSzPts val="1000"/>
              <a:tabLst>
                <a:tab pos="457200" algn="l"/>
              </a:tabLst>
            </a:pPr>
            <a:r>
              <a:rPr lang="fr-FR" sz="1500" dirty="0">
                <a:solidFill>
                  <a:srgbClr val="5963AB"/>
                </a:solidFill>
                <a:ea typeface="Calibri" panose="020F0502020204030204" pitchFamily="34" charset="0"/>
              </a:rPr>
              <a:t> </a:t>
            </a:r>
          </a:p>
        </p:txBody>
      </p:sp>
      <p:pic>
        <p:nvPicPr>
          <p:cNvPr id="3" name="Image 2">
            <a:extLst>
              <a:ext uri="{FF2B5EF4-FFF2-40B4-BE49-F238E27FC236}">
                <a16:creationId xmlns:a16="http://schemas.microsoft.com/office/drawing/2014/main" id="{A2FE5121-1180-4611-8E5F-30C02B27564B}"/>
              </a:ext>
            </a:extLst>
          </p:cNvPr>
          <p:cNvPicPr>
            <a:picLocks noChangeAspect="1"/>
          </p:cNvPicPr>
          <p:nvPr/>
        </p:nvPicPr>
        <p:blipFill rotWithShape="1">
          <a:blip r:embed="rId3"/>
          <a:srcRect l="3013"/>
          <a:stretch/>
        </p:blipFill>
        <p:spPr>
          <a:xfrm>
            <a:off x="6191250" y="1854850"/>
            <a:ext cx="2178442" cy="2305050"/>
          </a:xfrm>
          <a:prstGeom prst="rect">
            <a:avLst/>
          </a:prstGeom>
        </p:spPr>
      </p:pic>
    </p:spTree>
    <p:extLst>
      <p:ext uri="{BB962C8B-B14F-4D97-AF65-F5344CB8AC3E}">
        <p14:creationId xmlns:p14="http://schemas.microsoft.com/office/powerpoint/2010/main" val="256490236"/>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84" name="Google Shape;1084;p72"/>
          <p:cNvSpPr txBox="1">
            <a:spLocks noGrp="1"/>
          </p:cNvSpPr>
          <p:nvPr>
            <p:ph type="title" idx="4294967295"/>
          </p:nvPr>
        </p:nvSpPr>
        <p:spPr>
          <a:xfrm>
            <a:off x="98833" y="366026"/>
            <a:ext cx="7575756" cy="830375"/>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fr-FR" sz="3200" dirty="0">
                <a:solidFill>
                  <a:srgbClr val="F36F26"/>
                </a:solidFill>
                <a:latin typeface="Passero One" panose="020B0604020202020204" charset="0"/>
                <a:ea typeface="Segoe UI Black" panose="020B0A02040204020203" pitchFamily="34" charset="0"/>
              </a:rPr>
              <a:t>V</a:t>
            </a:r>
            <a:r>
              <a:rPr lang="en" sz="3200" dirty="0">
                <a:solidFill>
                  <a:srgbClr val="F36F26"/>
                </a:solidFill>
                <a:latin typeface="Passero One" panose="020B0604020202020204" charset="0"/>
                <a:ea typeface="Segoe UI Black" panose="020B0A02040204020203" pitchFamily="34" charset="0"/>
              </a:rPr>
              <a:t>o</a:t>
            </a:r>
            <a:r>
              <a:rPr lang="fr-FR" sz="3200" dirty="0">
                <a:solidFill>
                  <a:srgbClr val="F36F26"/>
                </a:solidFill>
                <a:latin typeface="Passero One" panose="020B0604020202020204" charset="0"/>
                <a:ea typeface="Segoe UI Black" panose="020B0A02040204020203" pitchFamily="34" charset="0"/>
              </a:rPr>
              <a:t>s</a:t>
            </a:r>
            <a:r>
              <a:rPr lang="en" sz="3200" dirty="0">
                <a:solidFill>
                  <a:srgbClr val="F36F26"/>
                </a:solidFill>
                <a:latin typeface="Passero One" panose="020B0604020202020204" charset="0"/>
                <a:ea typeface="Segoe UI Black" panose="020B0A02040204020203" pitchFamily="34" charset="0"/>
              </a:rPr>
              <a:t> représentant</a:t>
            </a:r>
            <a:r>
              <a:rPr lang="fr-FR" sz="3200" dirty="0">
                <a:solidFill>
                  <a:srgbClr val="F36F26"/>
                </a:solidFill>
                <a:latin typeface="Passero One" panose="020B0604020202020204" charset="0"/>
                <a:ea typeface="Segoe UI Black" panose="020B0A02040204020203" pitchFamily="34" charset="0"/>
              </a:rPr>
              <a:t>s</a:t>
            </a:r>
            <a:r>
              <a:rPr lang="en" sz="3200" dirty="0">
                <a:solidFill>
                  <a:srgbClr val="F36F26"/>
                </a:solidFill>
                <a:latin typeface="Passero One" panose="020B0604020202020204" charset="0"/>
                <a:ea typeface="Segoe UI Black" panose="020B0A02040204020203" pitchFamily="34" charset="0"/>
              </a:rPr>
              <a:t> </a:t>
            </a:r>
            <a:br>
              <a:rPr lang="en" sz="3200" dirty="0">
                <a:solidFill>
                  <a:srgbClr val="F36F26"/>
                </a:solidFill>
                <a:latin typeface="Passero One" panose="020B0604020202020204" charset="0"/>
                <a:ea typeface="Segoe UI Black" panose="020B0A02040204020203" pitchFamily="34" charset="0"/>
              </a:rPr>
            </a:br>
            <a:r>
              <a:rPr lang="en" sz="3200" dirty="0">
                <a:solidFill>
                  <a:srgbClr val="F36F26"/>
                </a:solidFill>
                <a:latin typeface="Passero One" panose="020B0604020202020204" charset="0"/>
                <a:ea typeface="Segoe UI Black" panose="020B0A02040204020203" pitchFamily="34" charset="0"/>
              </a:rPr>
              <a:t>de quartier </a:t>
            </a:r>
            <a:endParaRPr sz="3200" dirty="0">
              <a:solidFill>
                <a:srgbClr val="F36F26"/>
              </a:solidFill>
              <a:latin typeface="Passero One" panose="020B0604020202020204" charset="0"/>
              <a:ea typeface="Segoe UI Black" panose="020B0A02040204020203" pitchFamily="34" charset="0"/>
            </a:endParaRPr>
          </a:p>
        </p:txBody>
      </p:sp>
      <p:grpSp>
        <p:nvGrpSpPr>
          <p:cNvPr id="28" name="Groupe 27"/>
          <p:cNvGrpSpPr/>
          <p:nvPr/>
        </p:nvGrpSpPr>
        <p:grpSpPr>
          <a:xfrm>
            <a:off x="1" y="4287322"/>
            <a:ext cx="2835298" cy="903049"/>
            <a:chOff x="0" y="3903577"/>
            <a:chExt cx="3794733" cy="1300750"/>
          </a:xfrm>
        </p:grpSpPr>
        <p:sp>
          <p:nvSpPr>
            <p:cNvPr id="29" name="Google Shape;500;p46"/>
            <p:cNvSpPr/>
            <p:nvPr/>
          </p:nvSpPr>
          <p:spPr>
            <a:xfrm>
              <a:off x="0" y="4062130"/>
              <a:ext cx="3794733" cy="1096261"/>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rgbClr val="5963AB"/>
            </a:solidFill>
            <a:ln>
              <a:noFill/>
            </a:ln>
          </p:spPr>
          <p:txBody>
            <a:bodyPr spcFirstLastPara="1" wrap="square" lIns="91425" tIns="91425" rIns="91425" bIns="91425" anchor="ctr" anchorCtr="0">
              <a:noAutofit/>
            </a:bodyPr>
            <a:lstStyle/>
            <a:p>
              <a:endParaRPr/>
            </a:p>
          </p:txBody>
        </p:sp>
        <p:sp>
          <p:nvSpPr>
            <p:cNvPr id="30" name="Google Shape;501;p46"/>
            <p:cNvSpPr/>
            <p:nvPr/>
          </p:nvSpPr>
          <p:spPr>
            <a:xfrm>
              <a:off x="295750" y="3903577"/>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grpSp>
      <p:sp>
        <p:nvSpPr>
          <p:cNvPr id="31" name="Google Shape;501;p46"/>
          <p:cNvSpPr/>
          <p:nvPr/>
        </p:nvSpPr>
        <p:spPr>
          <a:xfrm>
            <a:off x="448150" y="4055977"/>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sp>
        <p:nvSpPr>
          <p:cNvPr id="32" name="Google Shape;501;p46"/>
          <p:cNvSpPr/>
          <p:nvPr/>
        </p:nvSpPr>
        <p:spPr>
          <a:xfrm>
            <a:off x="7505199" y="-80874"/>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sp>
        <p:nvSpPr>
          <p:cNvPr id="33" name="Google Shape;1091;p72"/>
          <p:cNvSpPr txBox="1"/>
          <p:nvPr/>
        </p:nvSpPr>
        <p:spPr>
          <a:xfrm>
            <a:off x="6469189" y="1885802"/>
            <a:ext cx="1205400" cy="464400"/>
          </a:xfrm>
          <a:prstGeom prst="rect">
            <a:avLst/>
          </a:prstGeom>
          <a:noFill/>
          <a:ln>
            <a:noFill/>
          </a:ln>
        </p:spPr>
        <p:txBody>
          <a:bodyPr spcFirstLastPara="1" wrap="square" lIns="91425" tIns="91425" rIns="91425" bIns="91425" anchor="ctr" anchorCtr="0">
            <a:noAutofit/>
          </a:bodyPr>
          <a:lstStyle/>
          <a:p>
            <a:pPr algn="ctr"/>
            <a:r>
              <a:rPr lang="en" sz="3200" b="1" dirty="0">
                <a:solidFill>
                  <a:srgbClr val="FFFFFF"/>
                </a:solidFill>
                <a:latin typeface="Merienda One" panose="020B0604020202020204" charset="0"/>
                <a:ea typeface="Ubuntu"/>
                <a:cs typeface="Ubuntu"/>
                <a:sym typeface="Ubuntu"/>
              </a:rPr>
              <a:t>19</a:t>
            </a:r>
            <a:endParaRPr sz="3200" b="1" dirty="0">
              <a:solidFill>
                <a:srgbClr val="FFFFFF"/>
              </a:solidFill>
              <a:latin typeface="Merienda One" panose="020B0604020202020204" charset="0"/>
              <a:ea typeface="Ubuntu"/>
              <a:cs typeface="Ubuntu"/>
              <a:sym typeface="Ubuntu"/>
            </a:endParaRPr>
          </a:p>
        </p:txBody>
      </p:sp>
      <p:pic>
        <p:nvPicPr>
          <p:cNvPr id="6" name="Image 5"/>
          <p:cNvPicPr>
            <a:picLocks noChangeAspect="1"/>
          </p:cNvPicPr>
          <p:nvPr/>
        </p:nvPicPr>
        <p:blipFill>
          <a:blip r:embed="rId3"/>
          <a:stretch>
            <a:fillRect/>
          </a:stretch>
        </p:blipFill>
        <p:spPr>
          <a:xfrm>
            <a:off x="141116" y="1669808"/>
            <a:ext cx="1491227" cy="2109540"/>
          </a:xfrm>
          <a:prstGeom prst="rect">
            <a:avLst/>
          </a:prstGeom>
        </p:spPr>
      </p:pic>
      <p:sp>
        <p:nvSpPr>
          <p:cNvPr id="18" name="ZoneTexte 17"/>
          <p:cNvSpPr txBox="1"/>
          <p:nvPr/>
        </p:nvSpPr>
        <p:spPr>
          <a:xfrm>
            <a:off x="2256106" y="3555123"/>
            <a:ext cx="861493" cy="307777"/>
          </a:xfrm>
          <a:prstGeom prst="rect">
            <a:avLst/>
          </a:prstGeom>
          <a:solidFill>
            <a:schemeClr val="bg1"/>
          </a:solidFill>
          <a:ln>
            <a:solidFill>
              <a:schemeClr val="bg1"/>
            </a:solidFill>
          </a:ln>
        </p:spPr>
        <p:txBody>
          <a:bodyPr wrap="square" rtlCol="0">
            <a:spAutoFit/>
          </a:bodyPr>
          <a:lstStyle/>
          <a:p>
            <a:endParaRPr lang="fr-FR" dirty="0"/>
          </a:p>
        </p:txBody>
      </p:sp>
      <p:sp>
        <p:nvSpPr>
          <p:cNvPr id="20" name="ZoneTexte 19"/>
          <p:cNvSpPr txBox="1"/>
          <p:nvPr/>
        </p:nvSpPr>
        <p:spPr>
          <a:xfrm>
            <a:off x="5720210" y="3512758"/>
            <a:ext cx="1145270" cy="307777"/>
          </a:xfrm>
          <a:prstGeom prst="rect">
            <a:avLst/>
          </a:prstGeom>
          <a:solidFill>
            <a:schemeClr val="bg1"/>
          </a:solidFill>
          <a:ln>
            <a:solidFill>
              <a:schemeClr val="bg1"/>
            </a:solidFill>
          </a:ln>
        </p:spPr>
        <p:txBody>
          <a:bodyPr wrap="square" rtlCol="0">
            <a:spAutoFit/>
          </a:bodyPr>
          <a:lstStyle/>
          <a:p>
            <a:endParaRPr lang="fr-FR" dirty="0"/>
          </a:p>
        </p:txBody>
      </p:sp>
      <p:sp>
        <p:nvSpPr>
          <p:cNvPr id="19" name="ZoneTexte 18"/>
          <p:cNvSpPr txBox="1"/>
          <p:nvPr/>
        </p:nvSpPr>
        <p:spPr>
          <a:xfrm>
            <a:off x="5731826" y="3489457"/>
            <a:ext cx="3441425" cy="1815882"/>
          </a:xfrm>
          <a:prstGeom prst="rect">
            <a:avLst/>
          </a:prstGeom>
          <a:noFill/>
        </p:spPr>
        <p:txBody>
          <a:bodyPr wrap="square" rtlCol="0">
            <a:spAutoFit/>
          </a:bodyPr>
          <a:lstStyle/>
          <a:p>
            <a:pPr lvl="0" eaLnBrk="0" fontAlgn="base" hangingPunct="0">
              <a:spcBef>
                <a:spcPct val="0"/>
              </a:spcBef>
              <a:spcAft>
                <a:spcPct val="0"/>
              </a:spcAft>
              <a:buClrTx/>
            </a:pPr>
            <a:r>
              <a:rPr lang="fr-FR" b="1" dirty="0">
                <a:solidFill>
                  <a:srgbClr val="F36F26"/>
                </a:solidFill>
                <a:latin typeface="+mj-lt"/>
                <a:cs typeface="Calibri" panose="020F0502020204030204" pitchFamily="34" charset="0"/>
              </a:rPr>
              <a:t>Corinne BOCABEILLE</a:t>
            </a:r>
          </a:p>
          <a:p>
            <a:pPr lvl="0" eaLnBrk="0" fontAlgn="base" hangingPunct="0">
              <a:spcBef>
                <a:spcPct val="0"/>
              </a:spcBef>
              <a:spcAft>
                <a:spcPct val="0"/>
              </a:spcAft>
              <a:buClrTx/>
            </a:pPr>
            <a:r>
              <a:rPr lang="fr-FR" dirty="0">
                <a:solidFill>
                  <a:srgbClr val="F36F26"/>
                </a:solidFill>
                <a:latin typeface="+mj-lt"/>
                <a:cs typeface="Calibri" panose="020F0502020204030204" pitchFamily="34" charset="0"/>
              </a:rPr>
              <a:t>Adjointe au Maire</a:t>
            </a:r>
          </a:p>
          <a:p>
            <a:pPr lvl="0" eaLnBrk="0" fontAlgn="base" hangingPunct="0">
              <a:spcBef>
                <a:spcPct val="0"/>
              </a:spcBef>
              <a:spcAft>
                <a:spcPct val="0"/>
              </a:spcAft>
              <a:buClrTx/>
            </a:pPr>
            <a:r>
              <a:rPr lang="fr-FR" altLang="fr-FR" dirty="0">
                <a:solidFill>
                  <a:srgbClr val="F36F26"/>
                </a:solidFill>
                <a:latin typeface="var(--typo-1)"/>
              </a:rPr>
              <a:t>Chargée des finances et de la tranquillité urbaine</a:t>
            </a:r>
          </a:p>
          <a:p>
            <a:pPr lvl="0" eaLnBrk="0" fontAlgn="base" hangingPunct="0">
              <a:spcBef>
                <a:spcPct val="0"/>
              </a:spcBef>
              <a:spcAft>
                <a:spcPct val="0"/>
              </a:spcAft>
              <a:buClrTx/>
            </a:pPr>
            <a:r>
              <a:rPr lang="fr-FR" dirty="0">
                <a:solidFill>
                  <a:srgbClr val="F36F26"/>
                </a:solidFill>
                <a:latin typeface="var(--typo-1)"/>
                <a:cs typeface="Calibri" panose="020F0502020204030204" pitchFamily="34" charset="0"/>
              </a:rPr>
              <a:t>Chargée du quartier Mairie-Fontainebleau</a:t>
            </a:r>
            <a:br>
              <a:rPr lang="fr-FR" dirty="0">
                <a:solidFill>
                  <a:srgbClr val="F36F26"/>
                </a:solidFill>
                <a:latin typeface="+mj-lt"/>
                <a:cs typeface="Calibri" panose="020F0502020204030204" pitchFamily="34" charset="0"/>
              </a:rPr>
            </a:br>
            <a:endParaRPr lang="fr-FR" dirty="0">
              <a:solidFill>
                <a:srgbClr val="F36F26"/>
              </a:solidFill>
              <a:latin typeface="+mj-lt"/>
              <a:cs typeface="Calibri" panose="020F0502020204030204" pitchFamily="34" charset="0"/>
            </a:endParaRPr>
          </a:p>
          <a:p>
            <a:pPr lvl="0" eaLnBrk="0" fontAlgn="base" hangingPunct="0">
              <a:spcBef>
                <a:spcPct val="0"/>
              </a:spcBef>
              <a:spcAft>
                <a:spcPct val="0"/>
              </a:spcAft>
              <a:buClrTx/>
            </a:pPr>
            <a:endParaRPr lang="fr-FR" b="1" dirty="0">
              <a:solidFill>
                <a:srgbClr val="F36F26"/>
              </a:solidFill>
              <a:latin typeface="+mj-lt"/>
              <a:cs typeface="Calibri" panose="020F0502020204030204" pitchFamily="34" charset="0"/>
            </a:endParaRPr>
          </a:p>
          <a:p>
            <a:pPr lvl="0" eaLnBrk="0" fontAlgn="base" hangingPunct="0">
              <a:spcBef>
                <a:spcPct val="0"/>
              </a:spcBef>
              <a:spcAft>
                <a:spcPct val="0"/>
              </a:spcAft>
              <a:buClrTx/>
            </a:pPr>
            <a:endParaRPr lang="fr-FR" b="1" dirty="0">
              <a:solidFill>
                <a:srgbClr val="F36F26"/>
              </a:solidFill>
              <a:latin typeface="+mj-lt"/>
              <a:cs typeface="Calibri" panose="020F0502020204030204" pitchFamily="34" charset="0"/>
            </a:endParaRPr>
          </a:p>
        </p:txBody>
      </p:sp>
      <p:sp>
        <p:nvSpPr>
          <p:cNvPr id="17" name="Google Shape;1084;p72"/>
          <p:cNvSpPr txBox="1">
            <a:spLocks/>
          </p:cNvSpPr>
          <p:nvPr/>
        </p:nvSpPr>
        <p:spPr>
          <a:xfrm>
            <a:off x="5231363" y="312436"/>
            <a:ext cx="8374230" cy="83037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Ubuntu"/>
              <a:buNone/>
              <a:defRPr sz="3500" b="1" i="0" u="none" strike="noStrike" cap="none">
                <a:solidFill>
                  <a:schemeClr val="dk1"/>
                </a:solidFill>
                <a:latin typeface="Ubuntu"/>
                <a:ea typeface="Ubuntu"/>
                <a:cs typeface="Ubuntu"/>
                <a:sym typeface="Ubuntu"/>
              </a:defRPr>
            </a:lvl1pPr>
            <a:lvl2pPr marR="0" lvl="1" algn="l" rtl="0">
              <a:lnSpc>
                <a:spcPct val="100000"/>
              </a:lnSpc>
              <a:spcBef>
                <a:spcPts val="0"/>
              </a:spcBef>
              <a:spcAft>
                <a:spcPts val="0"/>
              </a:spcAft>
              <a:buClr>
                <a:schemeClr val="dk1"/>
              </a:buClr>
              <a:buSzPts val="3500"/>
              <a:buFont typeface="Indie Flower"/>
              <a:buNone/>
              <a:defRPr sz="3500" b="1" i="0" u="none" strike="noStrike" cap="none">
                <a:solidFill>
                  <a:schemeClr val="dk1"/>
                </a:solidFill>
                <a:latin typeface="Indie Flower"/>
                <a:ea typeface="Indie Flower"/>
                <a:cs typeface="Indie Flower"/>
                <a:sym typeface="Indie Flower"/>
              </a:defRPr>
            </a:lvl2pPr>
            <a:lvl3pPr marR="0" lvl="2" algn="l" rtl="0">
              <a:lnSpc>
                <a:spcPct val="100000"/>
              </a:lnSpc>
              <a:spcBef>
                <a:spcPts val="0"/>
              </a:spcBef>
              <a:spcAft>
                <a:spcPts val="0"/>
              </a:spcAft>
              <a:buClr>
                <a:schemeClr val="dk1"/>
              </a:buClr>
              <a:buSzPts val="3500"/>
              <a:buFont typeface="Indie Flower"/>
              <a:buNone/>
              <a:defRPr sz="3500" b="1" i="0" u="none" strike="noStrike" cap="none">
                <a:solidFill>
                  <a:schemeClr val="dk1"/>
                </a:solidFill>
                <a:latin typeface="Indie Flower"/>
                <a:ea typeface="Indie Flower"/>
                <a:cs typeface="Indie Flower"/>
                <a:sym typeface="Indie Flower"/>
              </a:defRPr>
            </a:lvl3pPr>
            <a:lvl4pPr marR="0" lvl="3" algn="l" rtl="0">
              <a:lnSpc>
                <a:spcPct val="100000"/>
              </a:lnSpc>
              <a:spcBef>
                <a:spcPts val="0"/>
              </a:spcBef>
              <a:spcAft>
                <a:spcPts val="0"/>
              </a:spcAft>
              <a:buClr>
                <a:schemeClr val="dk1"/>
              </a:buClr>
              <a:buSzPts val="3500"/>
              <a:buFont typeface="Indie Flower"/>
              <a:buNone/>
              <a:defRPr sz="3500" b="1" i="0" u="none" strike="noStrike" cap="none">
                <a:solidFill>
                  <a:schemeClr val="dk1"/>
                </a:solidFill>
                <a:latin typeface="Indie Flower"/>
                <a:ea typeface="Indie Flower"/>
                <a:cs typeface="Indie Flower"/>
                <a:sym typeface="Indie Flower"/>
              </a:defRPr>
            </a:lvl4pPr>
            <a:lvl5pPr marR="0" lvl="4" algn="l" rtl="0">
              <a:lnSpc>
                <a:spcPct val="100000"/>
              </a:lnSpc>
              <a:spcBef>
                <a:spcPts val="0"/>
              </a:spcBef>
              <a:spcAft>
                <a:spcPts val="0"/>
              </a:spcAft>
              <a:buClr>
                <a:schemeClr val="dk1"/>
              </a:buClr>
              <a:buSzPts val="3500"/>
              <a:buFont typeface="Indie Flower"/>
              <a:buNone/>
              <a:defRPr sz="3500" b="1" i="0" u="none" strike="noStrike" cap="none">
                <a:solidFill>
                  <a:schemeClr val="dk1"/>
                </a:solidFill>
                <a:latin typeface="Indie Flower"/>
                <a:ea typeface="Indie Flower"/>
                <a:cs typeface="Indie Flower"/>
                <a:sym typeface="Indie Flower"/>
              </a:defRPr>
            </a:lvl5pPr>
            <a:lvl6pPr marR="0" lvl="5" algn="l" rtl="0">
              <a:lnSpc>
                <a:spcPct val="100000"/>
              </a:lnSpc>
              <a:spcBef>
                <a:spcPts val="0"/>
              </a:spcBef>
              <a:spcAft>
                <a:spcPts val="0"/>
              </a:spcAft>
              <a:buClr>
                <a:schemeClr val="dk1"/>
              </a:buClr>
              <a:buSzPts val="3500"/>
              <a:buFont typeface="Indie Flower"/>
              <a:buNone/>
              <a:defRPr sz="3500" b="1" i="0" u="none" strike="noStrike" cap="none">
                <a:solidFill>
                  <a:schemeClr val="dk1"/>
                </a:solidFill>
                <a:latin typeface="Indie Flower"/>
                <a:ea typeface="Indie Flower"/>
                <a:cs typeface="Indie Flower"/>
                <a:sym typeface="Indie Flower"/>
              </a:defRPr>
            </a:lvl6pPr>
            <a:lvl7pPr marR="0" lvl="6" algn="l" rtl="0">
              <a:lnSpc>
                <a:spcPct val="100000"/>
              </a:lnSpc>
              <a:spcBef>
                <a:spcPts val="0"/>
              </a:spcBef>
              <a:spcAft>
                <a:spcPts val="0"/>
              </a:spcAft>
              <a:buClr>
                <a:schemeClr val="dk1"/>
              </a:buClr>
              <a:buSzPts val="3500"/>
              <a:buFont typeface="Indie Flower"/>
              <a:buNone/>
              <a:defRPr sz="3500" b="1" i="0" u="none" strike="noStrike" cap="none">
                <a:solidFill>
                  <a:schemeClr val="dk1"/>
                </a:solidFill>
                <a:latin typeface="Indie Flower"/>
                <a:ea typeface="Indie Flower"/>
                <a:cs typeface="Indie Flower"/>
                <a:sym typeface="Indie Flower"/>
              </a:defRPr>
            </a:lvl7pPr>
            <a:lvl8pPr marR="0" lvl="7" algn="l" rtl="0">
              <a:lnSpc>
                <a:spcPct val="100000"/>
              </a:lnSpc>
              <a:spcBef>
                <a:spcPts val="0"/>
              </a:spcBef>
              <a:spcAft>
                <a:spcPts val="0"/>
              </a:spcAft>
              <a:buClr>
                <a:schemeClr val="dk1"/>
              </a:buClr>
              <a:buSzPts val="3500"/>
              <a:buFont typeface="Indie Flower"/>
              <a:buNone/>
              <a:defRPr sz="3500" b="1" i="0" u="none" strike="noStrike" cap="none">
                <a:solidFill>
                  <a:schemeClr val="dk1"/>
                </a:solidFill>
                <a:latin typeface="Indie Flower"/>
                <a:ea typeface="Indie Flower"/>
                <a:cs typeface="Indie Flower"/>
                <a:sym typeface="Indie Flower"/>
              </a:defRPr>
            </a:lvl8pPr>
            <a:lvl9pPr marR="0" lvl="8" algn="l" rtl="0">
              <a:lnSpc>
                <a:spcPct val="100000"/>
              </a:lnSpc>
              <a:spcBef>
                <a:spcPts val="0"/>
              </a:spcBef>
              <a:spcAft>
                <a:spcPts val="0"/>
              </a:spcAft>
              <a:buClr>
                <a:schemeClr val="dk1"/>
              </a:buClr>
              <a:buSzPts val="3500"/>
              <a:buFont typeface="Indie Flower"/>
              <a:buNone/>
              <a:defRPr sz="3500" b="1" i="0" u="none" strike="noStrike" cap="none">
                <a:solidFill>
                  <a:schemeClr val="dk1"/>
                </a:solidFill>
                <a:latin typeface="Indie Flower"/>
                <a:ea typeface="Indie Flower"/>
                <a:cs typeface="Indie Flower"/>
                <a:sym typeface="Indie Flower"/>
              </a:defRPr>
            </a:lvl9pPr>
          </a:lstStyle>
          <a:p>
            <a:r>
              <a:rPr lang="fr-FR" sz="3200" dirty="0">
                <a:solidFill>
                  <a:srgbClr val="F36F26"/>
                </a:solidFill>
                <a:latin typeface="Passero One" panose="020B0604020202020204" charset="0"/>
                <a:ea typeface="Segoe UI Black" panose="020B0A02040204020203" pitchFamily="34" charset="0"/>
              </a:rPr>
              <a:t>Votre élue de quartier </a:t>
            </a:r>
          </a:p>
        </p:txBody>
      </p:sp>
      <p:sp>
        <p:nvSpPr>
          <p:cNvPr id="25" name="ZoneTexte 24"/>
          <p:cNvSpPr txBox="1"/>
          <p:nvPr/>
        </p:nvSpPr>
        <p:spPr>
          <a:xfrm>
            <a:off x="1900694" y="3359652"/>
            <a:ext cx="1265596" cy="523220"/>
          </a:xfrm>
          <a:prstGeom prst="rect">
            <a:avLst/>
          </a:prstGeom>
          <a:noFill/>
        </p:spPr>
        <p:txBody>
          <a:bodyPr wrap="square" rtlCol="0">
            <a:spAutoFit/>
          </a:bodyPr>
          <a:lstStyle/>
          <a:p>
            <a:r>
              <a:rPr lang="fr-FR" b="1" dirty="0">
                <a:solidFill>
                  <a:srgbClr val="F36F26"/>
                </a:solidFill>
                <a:latin typeface="+mj-lt"/>
                <a:cs typeface="Calibri" panose="020F0502020204030204" pitchFamily="34" charset="0"/>
              </a:rPr>
              <a:t>Gilles </a:t>
            </a:r>
          </a:p>
          <a:p>
            <a:r>
              <a:rPr lang="fr-FR" b="1" dirty="0">
                <a:solidFill>
                  <a:srgbClr val="F36F26"/>
                </a:solidFill>
                <a:latin typeface="+mj-lt"/>
                <a:cs typeface="Calibri" panose="020F0502020204030204" pitchFamily="34" charset="0"/>
              </a:rPr>
              <a:t>TCHERNIAK</a:t>
            </a:r>
          </a:p>
        </p:txBody>
      </p:sp>
      <p:pic>
        <p:nvPicPr>
          <p:cNvPr id="4" name="Image 3"/>
          <p:cNvPicPr>
            <a:picLocks noChangeAspect="1"/>
          </p:cNvPicPr>
          <p:nvPr/>
        </p:nvPicPr>
        <p:blipFill rotWithShape="1">
          <a:blip r:embed="rId4">
            <a:extLst>
              <a:ext uri="{28A0092B-C50C-407E-A947-70E740481C1C}">
                <a14:useLocalDpi xmlns:a14="http://schemas.microsoft.com/office/drawing/2010/main" val="0"/>
              </a:ext>
            </a:extLst>
          </a:blip>
          <a:srcRect t="-203" r="16230" b="7610"/>
          <a:stretch/>
        </p:blipFill>
        <p:spPr>
          <a:xfrm>
            <a:off x="1754581" y="1715261"/>
            <a:ext cx="1403730" cy="1551570"/>
          </a:xfrm>
          <a:prstGeom prst="rect">
            <a:avLst/>
          </a:prstGeom>
        </p:spPr>
      </p:pic>
      <p:sp>
        <p:nvSpPr>
          <p:cNvPr id="21" name="ZoneTexte 20"/>
          <p:cNvSpPr txBox="1"/>
          <p:nvPr/>
        </p:nvSpPr>
        <p:spPr>
          <a:xfrm>
            <a:off x="3225109" y="3405036"/>
            <a:ext cx="1148245" cy="523220"/>
          </a:xfrm>
          <a:prstGeom prst="rect">
            <a:avLst/>
          </a:prstGeom>
          <a:noFill/>
        </p:spPr>
        <p:txBody>
          <a:bodyPr wrap="square" rtlCol="0">
            <a:spAutoFit/>
          </a:bodyPr>
          <a:lstStyle/>
          <a:p>
            <a:r>
              <a:rPr lang="fr-FR" b="1" dirty="0">
                <a:solidFill>
                  <a:srgbClr val="F36F26"/>
                </a:solidFill>
                <a:latin typeface="+mj-lt"/>
                <a:cs typeface="Calibri" panose="020F0502020204030204" pitchFamily="34" charset="0"/>
              </a:rPr>
              <a:t>Nancy THOU</a:t>
            </a:r>
          </a:p>
        </p:txBody>
      </p:sp>
      <p:pic>
        <p:nvPicPr>
          <p:cNvPr id="23" name="Image 22"/>
          <p:cNvPicPr>
            <a:picLocks noChangeAspect="1"/>
          </p:cNvPicPr>
          <p:nvPr/>
        </p:nvPicPr>
        <p:blipFill rotWithShape="1">
          <a:blip r:embed="rId5">
            <a:extLst>
              <a:ext uri="{28A0092B-C50C-407E-A947-70E740481C1C}">
                <a14:useLocalDpi xmlns:a14="http://schemas.microsoft.com/office/drawing/2010/main" val="0"/>
              </a:ext>
            </a:extLst>
          </a:blip>
          <a:srcRect l="51946" t="57298" r="765" b="13414"/>
          <a:stretch/>
        </p:blipFill>
        <p:spPr>
          <a:xfrm>
            <a:off x="3117599" y="1554160"/>
            <a:ext cx="1988325" cy="1873771"/>
          </a:xfrm>
          <a:prstGeom prst="rect">
            <a:avLst/>
          </a:prstGeom>
        </p:spPr>
      </p:pic>
      <p:pic>
        <p:nvPicPr>
          <p:cNvPr id="5" name="Imag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3612" y="1275850"/>
            <a:ext cx="1388838" cy="2082170"/>
          </a:xfrm>
          <a:prstGeom prst="rect">
            <a:avLst/>
          </a:prstGeom>
        </p:spPr>
      </p:pic>
    </p:spTree>
    <p:extLst>
      <p:ext uri="{BB962C8B-B14F-4D97-AF65-F5344CB8AC3E}">
        <p14:creationId xmlns:p14="http://schemas.microsoft.com/office/powerpoint/2010/main" val="328159591"/>
      </p:ext>
    </p:extLst>
  </p:cSld>
  <p:clrMapOvr>
    <a:masterClrMapping/>
  </p:clrMapOvr>
  <mc:AlternateContent xmlns:mc="http://schemas.openxmlformats.org/markup-compatibility/2006" xmlns:p14="http://schemas.microsoft.com/office/powerpoint/2010/main">
    <mc:Choice Requires="p14">
      <p:transition spd="slow" p14:dur="2000" advTm="527"/>
    </mc:Choice>
    <mc:Fallback xmlns="">
      <p:transition spd="slow" advTm="52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grpSp>
        <p:nvGrpSpPr>
          <p:cNvPr id="2" name="Groupe 1"/>
          <p:cNvGrpSpPr/>
          <p:nvPr/>
        </p:nvGrpSpPr>
        <p:grpSpPr>
          <a:xfrm>
            <a:off x="0" y="3903577"/>
            <a:ext cx="3794733" cy="1300750"/>
            <a:chOff x="0" y="3903577"/>
            <a:chExt cx="3794733" cy="1300750"/>
          </a:xfrm>
        </p:grpSpPr>
        <p:sp>
          <p:nvSpPr>
            <p:cNvPr id="500" name="Google Shape;500;p46"/>
            <p:cNvSpPr/>
            <p:nvPr/>
          </p:nvSpPr>
          <p:spPr>
            <a:xfrm>
              <a:off x="0" y="4062130"/>
              <a:ext cx="3794733" cy="1096261"/>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rgbClr val="59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47560"/>
                </a:solidFill>
              </a:endParaRPr>
            </a:p>
          </p:txBody>
        </p:sp>
        <p:sp>
          <p:nvSpPr>
            <p:cNvPr id="501" name="Google Shape;501;p46"/>
            <p:cNvSpPr/>
            <p:nvPr/>
          </p:nvSpPr>
          <p:spPr>
            <a:xfrm>
              <a:off x="295750" y="3903577"/>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grpSp>
      <p:sp>
        <p:nvSpPr>
          <p:cNvPr id="7" name="Google Shape;500;p46"/>
          <p:cNvSpPr/>
          <p:nvPr/>
        </p:nvSpPr>
        <p:spPr>
          <a:xfrm rot="10800000">
            <a:off x="5349267" y="0"/>
            <a:ext cx="3794733" cy="1096261"/>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rgbClr val="59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01;p46"/>
          <p:cNvSpPr/>
          <p:nvPr/>
        </p:nvSpPr>
        <p:spPr>
          <a:xfrm>
            <a:off x="448150" y="4055977"/>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sp>
        <p:nvSpPr>
          <p:cNvPr id="9" name="Google Shape;501;p46"/>
          <p:cNvSpPr/>
          <p:nvPr/>
        </p:nvSpPr>
        <p:spPr>
          <a:xfrm>
            <a:off x="7460633" y="-5079"/>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sp>
        <p:nvSpPr>
          <p:cNvPr id="10" name="Google Shape;541;p51"/>
          <p:cNvSpPr/>
          <p:nvPr/>
        </p:nvSpPr>
        <p:spPr>
          <a:xfrm>
            <a:off x="146074" y="1677814"/>
            <a:ext cx="1550016" cy="1515331"/>
          </a:xfrm>
          <a:custGeom>
            <a:avLst/>
            <a:gdLst/>
            <a:ahLst/>
            <a:cxnLst/>
            <a:rect l="l" t="t" r="r" b="b"/>
            <a:pathLst>
              <a:path w="5005" h="4893" extrusionOk="0">
                <a:moveTo>
                  <a:pt x="2265" y="0"/>
                </a:moveTo>
                <a:cubicBezTo>
                  <a:pt x="2132" y="0"/>
                  <a:pt x="1999" y="11"/>
                  <a:pt x="1869" y="32"/>
                </a:cubicBezTo>
                <a:cubicBezTo>
                  <a:pt x="1662" y="72"/>
                  <a:pt x="1461" y="146"/>
                  <a:pt x="1273" y="246"/>
                </a:cubicBezTo>
                <a:cubicBezTo>
                  <a:pt x="1086" y="347"/>
                  <a:pt x="918" y="474"/>
                  <a:pt x="771" y="621"/>
                </a:cubicBezTo>
                <a:cubicBezTo>
                  <a:pt x="617" y="769"/>
                  <a:pt x="476" y="929"/>
                  <a:pt x="362" y="1104"/>
                </a:cubicBezTo>
                <a:cubicBezTo>
                  <a:pt x="262" y="1278"/>
                  <a:pt x="182" y="1465"/>
                  <a:pt x="128" y="1653"/>
                </a:cubicBezTo>
                <a:cubicBezTo>
                  <a:pt x="68" y="1847"/>
                  <a:pt x="28" y="2041"/>
                  <a:pt x="7" y="2242"/>
                </a:cubicBezTo>
                <a:cubicBezTo>
                  <a:pt x="1" y="2436"/>
                  <a:pt x="14" y="2637"/>
                  <a:pt x="54" y="2832"/>
                </a:cubicBezTo>
                <a:cubicBezTo>
                  <a:pt x="88" y="3026"/>
                  <a:pt x="141" y="3220"/>
                  <a:pt x="222" y="3401"/>
                </a:cubicBezTo>
                <a:cubicBezTo>
                  <a:pt x="309" y="3582"/>
                  <a:pt x="409" y="3749"/>
                  <a:pt x="537" y="3903"/>
                </a:cubicBezTo>
                <a:cubicBezTo>
                  <a:pt x="657" y="4057"/>
                  <a:pt x="798" y="4191"/>
                  <a:pt x="952" y="4319"/>
                </a:cubicBezTo>
                <a:cubicBezTo>
                  <a:pt x="1106" y="4452"/>
                  <a:pt x="1280" y="4566"/>
                  <a:pt x="1468" y="4660"/>
                </a:cubicBezTo>
                <a:cubicBezTo>
                  <a:pt x="1648" y="4747"/>
                  <a:pt x="1849" y="4814"/>
                  <a:pt x="2050" y="4854"/>
                </a:cubicBezTo>
                <a:cubicBezTo>
                  <a:pt x="2199" y="4879"/>
                  <a:pt x="2352" y="4893"/>
                  <a:pt x="2506" y="4893"/>
                </a:cubicBezTo>
                <a:cubicBezTo>
                  <a:pt x="2559" y="4893"/>
                  <a:pt x="2613" y="4891"/>
                  <a:pt x="2667" y="4888"/>
                </a:cubicBezTo>
                <a:cubicBezTo>
                  <a:pt x="2874" y="4868"/>
                  <a:pt x="3075" y="4828"/>
                  <a:pt x="3269" y="4761"/>
                </a:cubicBezTo>
                <a:cubicBezTo>
                  <a:pt x="3464" y="4707"/>
                  <a:pt x="3658" y="4627"/>
                  <a:pt x="3839" y="4526"/>
                </a:cubicBezTo>
                <a:cubicBezTo>
                  <a:pt x="4013" y="4426"/>
                  <a:pt x="4174" y="4298"/>
                  <a:pt x="4321" y="4151"/>
                </a:cubicBezTo>
                <a:cubicBezTo>
                  <a:pt x="4468" y="4004"/>
                  <a:pt x="4596" y="3843"/>
                  <a:pt x="4703" y="3669"/>
                </a:cubicBezTo>
                <a:cubicBezTo>
                  <a:pt x="4803" y="3488"/>
                  <a:pt x="4877" y="3294"/>
                  <a:pt x="4930" y="3093"/>
                </a:cubicBezTo>
                <a:cubicBezTo>
                  <a:pt x="4977" y="2885"/>
                  <a:pt x="5004" y="2671"/>
                  <a:pt x="4997" y="2456"/>
                </a:cubicBezTo>
                <a:cubicBezTo>
                  <a:pt x="4984" y="2249"/>
                  <a:pt x="4944" y="2035"/>
                  <a:pt x="4877" y="1834"/>
                </a:cubicBezTo>
                <a:cubicBezTo>
                  <a:pt x="4810" y="1633"/>
                  <a:pt x="4723" y="1438"/>
                  <a:pt x="4616" y="1258"/>
                </a:cubicBezTo>
                <a:cubicBezTo>
                  <a:pt x="4502" y="1077"/>
                  <a:pt x="4368" y="909"/>
                  <a:pt x="4214" y="762"/>
                </a:cubicBezTo>
                <a:cubicBezTo>
                  <a:pt x="4060" y="621"/>
                  <a:pt x="3886" y="494"/>
                  <a:pt x="3705" y="387"/>
                </a:cubicBezTo>
                <a:cubicBezTo>
                  <a:pt x="3517" y="286"/>
                  <a:pt x="3323" y="199"/>
                  <a:pt x="3122" y="139"/>
                </a:cubicBezTo>
                <a:cubicBezTo>
                  <a:pt x="2921" y="72"/>
                  <a:pt x="2713" y="32"/>
                  <a:pt x="2506" y="12"/>
                </a:cubicBezTo>
                <a:cubicBezTo>
                  <a:pt x="2425" y="4"/>
                  <a:pt x="2345" y="0"/>
                  <a:pt x="2265" y="0"/>
                </a:cubicBezTo>
                <a:close/>
              </a:path>
            </a:pathLst>
          </a:custGeom>
          <a:solidFill>
            <a:srgbClr val="59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6F26"/>
              </a:solidFill>
            </a:endParaRPr>
          </a:p>
        </p:txBody>
      </p:sp>
      <p:sp>
        <p:nvSpPr>
          <p:cNvPr id="11" name="Google Shape;543;p51"/>
          <p:cNvSpPr txBox="1">
            <a:spLocks/>
          </p:cNvSpPr>
          <p:nvPr/>
        </p:nvSpPr>
        <p:spPr>
          <a:xfrm>
            <a:off x="84682" y="1717079"/>
            <a:ext cx="1672800" cy="12882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6000" dirty="0">
                <a:solidFill>
                  <a:schemeClr val="bg1"/>
                </a:solidFill>
                <a:latin typeface="Passero One" panose="020B0604020202020204" charset="0"/>
                <a:ea typeface="Segoe UI Black" panose="020B0A02040204020203" pitchFamily="34" charset="0"/>
              </a:rPr>
              <a:t>6</a:t>
            </a:r>
          </a:p>
        </p:txBody>
      </p:sp>
      <p:sp>
        <p:nvSpPr>
          <p:cNvPr id="12" name="Google Shape;498;p46"/>
          <p:cNvSpPr txBox="1">
            <a:spLocks noGrp="1"/>
          </p:cNvSpPr>
          <p:nvPr>
            <p:ph type="ctrTitle" idx="4294967295"/>
          </p:nvPr>
        </p:nvSpPr>
        <p:spPr>
          <a:xfrm>
            <a:off x="1757482" y="1482979"/>
            <a:ext cx="7419975" cy="1905000"/>
          </a:xfrm>
          <a:prstGeom prst="rect">
            <a:avLst/>
          </a:prstGeom>
        </p:spPr>
        <p:txBody>
          <a:bodyPr spcFirstLastPara="1" wrap="square" lIns="91425" tIns="91425" rIns="91425" bIns="91425" anchor="ctr" anchorCtr="0">
            <a:noAutofit/>
          </a:bodyPr>
          <a:lstStyle/>
          <a:p>
            <a:pPr marL="36000" indent="0"/>
            <a:r>
              <a:rPr lang="fr-FR" sz="4400" dirty="0">
                <a:solidFill>
                  <a:srgbClr val="F36F26"/>
                </a:solidFill>
                <a:latin typeface="Passero One" panose="020B0604020202020204" charset="0"/>
                <a:ea typeface="Segoe UI Black" panose="020B0A02040204020203" pitchFamily="34" charset="0"/>
                <a:cs typeface="Merienda One" panose="020B0604020202020204" charset="0"/>
              </a:rPr>
              <a:t>L’agenda de votre quartier</a:t>
            </a:r>
            <a:endParaRPr lang="fr-FR" sz="4800" dirty="0">
              <a:solidFill>
                <a:srgbClr val="F36F26"/>
              </a:solidFill>
              <a:latin typeface="Passero One" panose="020B0604020202020204" charset="0"/>
              <a:ea typeface="Segoe UI Black" panose="020B0A02040204020203" pitchFamily="34" charset="0"/>
              <a:cs typeface="Merienda One" panose="020B0604020202020204" charset="0"/>
            </a:endParaRPr>
          </a:p>
        </p:txBody>
      </p:sp>
    </p:spTree>
    <p:extLst>
      <p:ext uri="{BB962C8B-B14F-4D97-AF65-F5344CB8AC3E}">
        <p14:creationId xmlns:p14="http://schemas.microsoft.com/office/powerpoint/2010/main" val="3155501748"/>
      </p:ext>
    </p:extLst>
  </p:cSld>
  <p:clrMapOvr>
    <a:masterClrMapping/>
  </p:clrMapOvr>
  <mc:AlternateContent xmlns:mc="http://schemas.openxmlformats.org/markup-compatibility/2006" xmlns:p14="http://schemas.microsoft.com/office/powerpoint/2010/main">
    <mc:Choice Requires="p14">
      <p:transition spd="slow" p14:dur="2000" advTm="572"/>
    </mc:Choice>
    <mc:Fallback xmlns="">
      <p:transition spd="slow" advTm="57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8" name="Google Shape;500;p46"/>
          <p:cNvSpPr/>
          <p:nvPr/>
        </p:nvSpPr>
        <p:spPr>
          <a:xfrm rot="10800000">
            <a:off x="5349264" y="-3"/>
            <a:ext cx="3794733" cy="466043"/>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rgbClr val="59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01;p46"/>
          <p:cNvSpPr/>
          <p:nvPr/>
        </p:nvSpPr>
        <p:spPr>
          <a:xfrm>
            <a:off x="7460633" y="-184334"/>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sp>
        <p:nvSpPr>
          <p:cNvPr id="15" name="Rectangle 14"/>
          <p:cNvSpPr/>
          <p:nvPr/>
        </p:nvSpPr>
        <p:spPr>
          <a:xfrm>
            <a:off x="83308" y="61423"/>
            <a:ext cx="7703127" cy="769441"/>
          </a:xfrm>
          <a:prstGeom prst="rect">
            <a:avLst/>
          </a:prstGeom>
        </p:spPr>
        <p:txBody>
          <a:bodyPr wrap="square">
            <a:spAutoFit/>
          </a:bodyPr>
          <a:lstStyle/>
          <a:p>
            <a:r>
              <a:rPr lang="fr-FR" sz="4400" dirty="0">
                <a:solidFill>
                  <a:srgbClr val="F36F26"/>
                </a:solidFill>
                <a:latin typeface="Passero One" panose="020B0603050302020104" pitchFamily="34" charset="0"/>
                <a:ea typeface="Calibri" panose="020F0502020204030204" pitchFamily="34" charset="0"/>
              </a:rPr>
              <a:t>Les évènements à venir</a:t>
            </a:r>
          </a:p>
        </p:txBody>
      </p:sp>
      <p:sp>
        <p:nvSpPr>
          <p:cNvPr id="6" name="Rectangle 5">
            <a:extLst>
              <a:ext uri="{FF2B5EF4-FFF2-40B4-BE49-F238E27FC236}">
                <a16:creationId xmlns:a16="http://schemas.microsoft.com/office/drawing/2014/main" id="{114E2625-5877-46C8-BAD1-4E7126092596}"/>
              </a:ext>
            </a:extLst>
          </p:cNvPr>
          <p:cNvSpPr/>
          <p:nvPr/>
        </p:nvSpPr>
        <p:spPr>
          <a:xfrm>
            <a:off x="83314" y="714531"/>
            <a:ext cx="9060686" cy="4201150"/>
          </a:xfrm>
          <a:prstGeom prst="rect">
            <a:avLst/>
          </a:prstGeom>
        </p:spPr>
        <p:txBody>
          <a:bodyPr wrap="square">
            <a:spAutoFit/>
          </a:bodyPr>
          <a:lstStyle/>
          <a:p>
            <a:pPr marL="285750" indent="-285750">
              <a:buSzPts val="1000"/>
              <a:buFont typeface="Arial" panose="020B0604020202020204" pitchFamily="34" charset="0"/>
              <a:buChar char="•"/>
              <a:tabLst>
                <a:tab pos="457200" algn="l"/>
              </a:tabLst>
            </a:pPr>
            <a:r>
              <a:rPr lang="fr-FR" sz="1800" dirty="0">
                <a:solidFill>
                  <a:srgbClr val="5963AB"/>
                </a:solidFill>
                <a:ea typeface="Calibri" panose="020F0502020204030204" pitchFamily="34" charset="0"/>
              </a:rPr>
              <a:t>Samedi 7 juin (16h) : </a:t>
            </a:r>
            <a:r>
              <a:rPr lang="en-US" sz="1800" dirty="0" err="1">
                <a:solidFill>
                  <a:srgbClr val="5963AB"/>
                </a:solidFill>
                <a:ea typeface="Calibri" panose="020F0502020204030204" pitchFamily="34" charset="0"/>
              </a:rPr>
              <a:t>L’Écho</a:t>
            </a:r>
            <a:r>
              <a:rPr lang="en-US" sz="1800" dirty="0">
                <a:solidFill>
                  <a:srgbClr val="5963AB"/>
                </a:solidFill>
                <a:ea typeface="Calibri" panose="020F0502020204030204" pitchFamily="34" charset="0"/>
              </a:rPr>
              <a:t> fait son </a:t>
            </a:r>
            <a:r>
              <a:rPr lang="en-US" sz="1800" dirty="0" err="1">
                <a:solidFill>
                  <a:srgbClr val="5963AB"/>
                </a:solidFill>
                <a:ea typeface="Calibri" panose="020F0502020204030204" pitchFamily="34" charset="0"/>
              </a:rPr>
              <a:t>cinéma</a:t>
            </a:r>
            <a:r>
              <a:rPr lang="en-US" sz="1800" dirty="0">
                <a:solidFill>
                  <a:srgbClr val="5963AB"/>
                </a:solidFill>
                <a:ea typeface="Calibri" panose="020F0502020204030204" pitchFamily="34" charset="0"/>
              </a:rPr>
              <a:t> : Hedwig and the Angry Inch, </a:t>
            </a:r>
            <a:r>
              <a:rPr lang="fr-FR" sz="1800" dirty="0">
                <a:solidFill>
                  <a:srgbClr val="5963AB"/>
                </a:solidFill>
                <a:ea typeface="Calibri" panose="020F0502020204030204" pitchFamily="34" charset="0"/>
              </a:rPr>
              <a:t>Auditorium </a:t>
            </a:r>
            <a:r>
              <a:rPr lang="fr-FR" sz="1800" dirty="0" err="1">
                <a:solidFill>
                  <a:srgbClr val="5963AB"/>
                </a:solidFill>
                <a:ea typeface="Calibri" panose="020F0502020204030204" pitchFamily="34" charset="0"/>
              </a:rPr>
              <a:t>Lounès-Matoub</a:t>
            </a:r>
            <a:endParaRPr lang="fr-FR" sz="1800" dirty="0">
              <a:solidFill>
                <a:srgbClr val="5963AB"/>
              </a:solidFill>
            </a:endParaRPr>
          </a:p>
          <a:p>
            <a:pPr marL="285750" lvl="0" indent="-285750">
              <a:buSzPts val="1000"/>
              <a:buFont typeface="Arial" panose="020B0604020202020204" pitchFamily="34" charset="0"/>
              <a:buChar char="•"/>
              <a:tabLst>
                <a:tab pos="457200" algn="l"/>
              </a:tabLst>
            </a:pPr>
            <a:r>
              <a:rPr lang="fr-FR" sz="1800" dirty="0">
                <a:solidFill>
                  <a:srgbClr val="F36F26"/>
                </a:solidFill>
                <a:ea typeface="Calibri" panose="020F0502020204030204" pitchFamily="34" charset="0"/>
              </a:rPr>
              <a:t>Samedi 7 juin (19h30) : Nuit blanche, Parc de Bicêtre</a:t>
            </a:r>
          </a:p>
          <a:p>
            <a:pPr marL="285750" lvl="0" indent="-285750">
              <a:buSzPts val="1000"/>
              <a:buFont typeface="Arial" panose="020B0604020202020204" pitchFamily="34" charset="0"/>
              <a:buChar char="•"/>
              <a:tabLst>
                <a:tab pos="457200" algn="l"/>
              </a:tabLst>
            </a:pPr>
            <a:r>
              <a:rPr lang="fr-FR" sz="1800" dirty="0">
                <a:solidFill>
                  <a:srgbClr val="5963AB"/>
                </a:solidFill>
                <a:ea typeface="Calibri" panose="020F0502020204030204" pitchFamily="34" charset="0"/>
              </a:rPr>
              <a:t>Samedi 7 juin : Visite théâtralisée (9h30) en Mairie, Bilan de mandat (11h) à la MCVA, 5 rue Jean-Monnet, Remise des médaillés du travail</a:t>
            </a:r>
          </a:p>
          <a:p>
            <a:pPr marL="285750" indent="-285750">
              <a:buSzPts val="1000"/>
              <a:buFont typeface="Arial" panose="020B0604020202020204" pitchFamily="34" charset="0"/>
              <a:buChar char="•"/>
              <a:tabLst>
                <a:tab pos="457200" algn="l"/>
              </a:tabLst>
            </a:pPr>
            <a:r>
              <a:rPr lang="fr-FR" sz="1800" dirty="0">
                <a:solidFill>
                  <a:srgbClr val="F36F26"/>
                </a:solidFill>
                <a:ea typeface="Calibri" panose="020F0502020204030204" pitchFamily="34" charset="0"/>
              </a:rPr>
              <a:t>Mercredi 18 juin (14h30): Hommage à l’appel du général de Gaulle, parvis de la Mairie et place des Combattants</a:t>
            </a:r>
          </a:p>
          <a:p>
            <a:pPr marL="285750" indent="-285750">
              <a:buSzPts val="1000"/>
              <a:buFont typeface="Arial" panose="020B0604020202020204" pitchFamily="34" charset="0"/>
              <a:buChar char="•"/>
              <a:tabLst>
                <a:tab pos="457200" algn="l"/>
              </a:tabLst>
            </a:pPr>
            <a:r>
              <a:rPr lang="fr-FR" sz="1800" dirty="0">
                <a:solidFill>
                  <a:srgbClr val="5963AB"/>
                </a:solidFill>
              </a:rPr>
              <a:t>Mercredi 18 juin (18h) Participez à la Dictée Géante !, école élémentaire Benoît Malon</a:t>
            </a:r>
          </a:p>
          <a:p>
            <a:pPr marL="285750" indent="-285750">
              <a:buSzPts val="1000"/>
              <a:buFont typeface="Arial" panose="020B0604020202020204" pitchFamily="34" charset="0"/>
              <a:buChar char="•"/>
              <a:tabLst>
                <a:tab pos="457200" algn="l"/>
              </a:tabLst>
            </a:pPr>
            <a:r>
              <a:rPr lang="fr-FR" sz="1800" dirty="0">
                <a:solidFill>
                  <a:srgbClr val="F36F26"/>
                </a:solidFill>
              </a:rPr>
              <a:t>Samedi 21 juin (dès 13h) : Fête de la Ville et de la Musique, de l’école Benoît-Malon vers le parc Bicêtre.</a:t>
            </a:r>
          </a:p>
          <a:p>
            <a:pPr marL="285750" indent="-285750">
              <a:buSzPts val="1000"/>
              <a:buFont typeface="Arial" panose="020B0604020202020204" pitchFamily="34" charset="0"/>
              <a:buChar char="•"/>
              <a:tabLst>
                <a:tab pos="457200" algn="l"/>
              </a:tabLst>
            </a:pPr>
            <a:r>
              <a:rPr lang="fr-FR" sz="1800" dirty="0">
                <a:solidFill>
                  <a:srgbClr val="5963AB"/>
                </a:solidFill>
                <a:ea typeface="Calibri" panose="020F0502020204030204" pitchFamily="34" charset="0"/>
              </a:rPr>
              <a:t>Mercredi 25 juin (16h-19h) : À l’air libre: les services municipaux en bas de chez vous !, école élémentaire </a:t>
            </a:r>
            <a:r>
              <a:rPr lang="fr-FR" sz="1800" dirty="0">
                <a:solidFill>
                  <a:srgbClr val="5963AB"/>
                </a:solidFill>
              </a:rPr>
              <a:t>Benoît Malon</a:t>
            </a:r>
            <a:endParaRPr lang="fr-FR" sz="1800" dirty="0">
              <a:solidFill>
                <a:srgbClr val="5963AB"/>
              </a:solidFill>
              <a:ea typeface="Calibri" panose="020F0502020204030204" pitchFamily="34" charset="0"/>
            </a:endParaRPr>
          </a:p>
          <a:p>
            <a:pPr marL="285750" indent="-285750">
              <a:buSzPts val="1000"/>
              <a:buFont typeface="Arial" panose="020B0604020202020204" pitchFamily="34" charset="0"/>
              <a:buChar char="•"/>
              <a:tabLst>
                <a:tab pos="457200" algn="l"/>
              </a:tabLst>
            </a:pPr>
            <a:r>
              <a:rPr lang="fr-FR" sz="1800" dirty="0">
                <a:solidFill>
                  <a:srgbClr val="F36F26"/>
                </a:solidFill>
                <a:ea typeface="Calibri" panose="020F0502020204030204" pitchFamily="34" charset="0"/>
              </a:rPr>
              <a:t>Du 27 au 29 juin : « Les </a:t>
            </a:r>
            <a:r>
              <a:rPr lang="fr-FR" sz="1800" dirty="0" err="1">
                <a:solidFill>
                  <a:srgbClr val="F36F26"/>
                </a:solidFill>
                <a:ea typeface="Calibri" panose="020F0502020204030204" pitchFamily="34" charset="0"/>
              </a:rPr>
              <a:t>Art’dentes</a:t>
            </a:r>
            <a:r>
              <a:rPr lang="fr-FR" sz="1800" dirty="0">
                <a:solidFill>
                  <a:srgbClr val="F36F26"/>
                </a:solidFill>
                <a:ea typeface="Calibri" panose="020F0502020204030204" pitchFamily="34" charset="0"/>
              </a:rPr>
              <a:t> », festival d’arts de rue</a:t>
            </a:r>
          </a:p>
          <a:p>
            <a:pPr lvl="0">
              <a:buSzPts val="1000"/>
              <a:tabLst>
                <a:tab pos="457200" algn="l"/>
              </a:tabLst>
            </a:pPr>
            <a:endParaRPr lang="fr-FR" sz="1500" dirty="0">
              <a:solidFill>
                <a:srgbClr val="5963AB"/>
              </a:solidFill>
              <a:ea typeface="Calibri" panose="020F0502020204030204" pitchFamily="34" charset="0"/>
            </a:endParaRPr>
          </a:p>
        </p:txBody>
      </p:sp>
    </p:spTree>
    <p:extLst>
      <p:ext uri="{BB962C8B-B14F-4D97-AF65-F5344CB8AC3E}">
        <p14:creationId xmlns:p14="http://schemas.microsoft.com/office/powerpoint/2010/main" val="81202627"/>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60"/>
          <p:cNvSpPr txBox="1">
            <a:spLocks noGrp="1"/>
          </p:cNvSpPr>
          <p:nvPr>
            <p:ph type="title" idx="4294967295"/>
          </p:nvPr>
        </p:nvSpPr>
        <p:spPr>
          <a:xfrm>
            <a:off x="1703754" y="1050583"/>
            <a:ext cx="5946775" cy="27844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solidFill>
                  <a:srgbClr val="F36F26"/>
                </a:solidFill>
                <a:latin typeface="Passero One" panose="020B0603050302020104" pitchFamily="34" charset="0"/>
                <a:ea typeface="Segoe UI Black" panose="020B0A02040204020203" pitchFamily="34" charset="0"/>
              </a:rPr>
              <a:t>A VOUS LA PAROLE !</a:t>
            </a:r>
            <a:endParaRPr sz="5400" dirty="0">
              <a:solidFill>
                <a:srgbClr val="F36F26"/>
              </a:solidFill>
              <a:latin typeface="Passero One" panose="020B0603050302020104" pitchFamily="34" charset="0"/>
              <a:ea typeface="Segoe UI Black" panose="020B0A02040204020203" pitchFamily="34" charset="0"/>
            </a:endParaRPr>
          </a:p>
        </p:txBody>
      </p:sp>
      <p:sp>
        <p:nvSpPr>
          <p:cNvPr id="3" name="Google Shape;500;p46"/>
          <p:cNvSpPr/>
          <p:nvPr/>
        </p:nvSpPr>
        <p:spPr>
          <a:xfrm>
            <a:off x="0" y="4062130"/>
            <a:ext cx="3794733" cy="1096261"/>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rgbClr val="F36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roupe 3"/>
          <p:cNvGrpSpPr/>
          <p:nvPr/>
        </p:nvGrpSpPr>
        <p:grpSpPr>
          <a:xfrm>
            <a:off x="0" y="3903577"/>
            <a:ext cx="3794733" cy="1300750"/>
            <a:chOff x="0" y="3903577"/>
            <a:chExt cx="3794733" cy="1300750"/>
          </a:xfrm>
        </p:grpSpPr>
        <p:sp>
          <p:nvSpPr>
            <p:cNvPr id="5" name="Google Shape;500;p46"/>
            <p:cNvSpPr/>
            <p:nvPr/>
          </p:nvSpPr>
          <p:spPr>
            <a:xfrm>
              <a:off x="0" y="4062130"/>
              <a:ext cx="3794733" cy="1096261"/>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rgbClr val="59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01;p46"/>
            <p:cNvSpPr/>
            <p:nvPr/>
          </p:nvSpPr>
          <p:spPr>
            <a:xfrm>
              <a:off x="295750" y="3903577"/>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grpSp>
      <p:sp>
        <p:nvSpPr>
          <p:cNvPr id="7" name="Google Shape;501;p46"/>
          <p:cNvSpPr/>
          <p:nvPr/>
        </p:nvSpPr>
        <p:spPr>
          <a:xfrm>
            <a:off x="448150" y="4055977"/>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sp>
        <p:nvSpPr>
          <p:cNvPr id="8" name="Google Shape;500;p46"/>
          <p:cNvSpPr/>
          <p:nvPr/>
        </p:nvSpPr>
        <p:spPr>
          <a:xfrm rot="10800000">
            <a:off x="5349267" y="0"/>
            <a:ext cx="3794733" cy="1096261"/>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rgbClr val="59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01;p46"/>
          <p:cNvSpPr/>
          <p:nvPr/>
        </p:nvSpPr>
        <p:spPr>
          <a:xfrm>
            <a:off x="7460633" y="-5079"/>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407"/>
            <a:ext cx="1233573" cy="1369413"/>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636" y="2118555"/>
            <a:ext cx="1489594" cy="1632622"/>
          </a:xfrm>
          <a:prstGeom prst="rect">
            <a:avLst/>
          </a:prstGeom>
        </p:spPr>
      </p:pic>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3373" y="3474128"/>
            <a:ext cx="1461777" cy="1461777"/>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91688" y="1295671"/>
            <a:ext cx="1456562" cy="1731818"/>
          </a:xfrm>
          <a:prstGeom prst="rect">
            <a:avLst/>
          </a:prstGeom>
        </p:spPr>
      </p:pic>
    </p:spTree>
    <p:extLst>
      <p:ext uri="{BB962C8B-B14F-4D97-AF65-F5344CB8AC3E}">
        <p14:creationId xmlns:p14="http://schemas.microsoft.com/office/powerpoint/2010/main" val="561090003"/>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36F26"/>
        </a:solidFill>
        <a:effectLst/>
      </p:bgPr>
    </p:bg>
    <p:spTree>
      <p:nvGrpSpPr>
        <p:cNvPr id="1" name="Shape 527"/>
        <p:cNvGrpSpPr/>
        <p:nvPr/>
      </p:nvGrpSpPr>
      <p:grpSpPr>
        <a:xfrm>
          <a:off x="0" y="0"/>
          <a:ext cx="0" cy="0"/>
          <a:chOff x="0" y="0"/>
          <a:chExt cx="0" cy="0"/>
        </a:xfrm>
      </p:grpSpPr>
      <p:sp>
        <p:nvSpPr>
          <p:cNvPr id="3" name="ZoneTexte 2"/>
          <p:cNvSpPr txBox="1"/>
          <p:nvPr/>
        </p:nvSpPr>
        <p:spPr>
          <a:xfrm>
            <a:off x="2026051" y="657560"/>
            <a:ext cx="5143676" cy="1569660"/>
          </a:xfrm>
          <a:prstGeom prst="rect">
            <a:avLst/>
          </a:prstGeom>
          <a:noFill/>
        </p:spPr>
        <p:txBody>
          <a:bodyPr wrap="square" rtlCol="0">
            <a:spAutoFit/>
          </a:bodyPr>
          <a:lstStyle/>
          <a:p>
            <a:pPr algn="ctr"/>
            <a:r>
              <a:rPr lang="fr-FR" sz="9600" dirty="0">
                <a:solidFill>
                  <a:schemeClr val="bg1"/>
                </a:solidFill>
                <a:latin typeface="Passero One" panose="020B0604020202020204" charset="0"/>
                <a:ea typeface="Segoe UI Black" panose="020B0A02040204020203" pitchFamily="34" charset="0"/>
              </a:rPr>
              <a:t>MERCI !</a:t>
            </a:r>
          </a:p>
        </p:txBody>
      </p:sp>
      <p:sp>
        <p:nvSpPr>
          <p:cNvPr id="4" name="ZoneTexte 3"/>
          <p:cNvSpPr txBox="1"/>
          <p:nvPr/>
        </p:nvSpPr>
        <p:spPr>
          <a:xfrm>
            <a:off x="2760631" y="2207600"/>
            <a:ext cx="3840837" cy="800219"/>
          </a:xfrm>
          <a:prstGeom prst="rect">
            <a:avLst/>
          </a:prstGeom>
          <a:noFill/>
        </p:spPr>
        <p:txBody>
          <a:bodyPr wrap="square" rtlCol="0">
            <a:spAutoFit/>
          </a:bodyPr>
          <a:lstStyle/>
          <a:p>
            <a:r>
              <a:rPr lang="fr-FR" sz="1800" dirty="0">
                <a:solidFill>
                  <a:schemeClr val="bg1"/>
                </a:solidFill>
                <a:latin typeface="Bellota Text" panose="020B0604020202020204" charset="0"/>
                <a:ea typeface="Bellota Text" panose="020B0604020202020204" charset="0"/>
              </a:rPr>
              <a:t>Suivez-nous sur nos réseaux sociaux</a:t>
            </a:r>
            <a:r>
              <a:rPr lang="fr-FR" dirty="0">
                <a:solidFill>
                  <a:schemeClr val="bg1"/>
                </a:solidFill>
              </a:rPr>
              <a:t> </a:t>
            </a:r>
          </a:p>
          <a:p>
            <a:r>
              <a:rPr lang="fr-FR" dirty="0">
                <a:solidFill>
                  <a:schemeClr val="bg1"/>
                </a:solidFill>
              </a:rPr>
              <a:t>  </a:t>
            </a:r>
          </a:p>
          <a:p>
            <a:endParaRPr lang="fr-FR" dirty="0"/>
          </a:p>
        </p:txBody>
      </p:sp>
      <p:sp>
        <p:nvSpPr>
          <p:cNvPr id="2" name="ZoneTexte 1"/>
          <p:cNvSpPr txBox="1"/>
          <p:nvPr/>
        </p:nvSpPr>
        <p:spPr>
          <a:xfrm>
            <a:off x="3909052" y="3655303"/>
            <a:ext cx="1377673" cy="461665"/>
          </a:xfrm>
          <a:prstGeom prst="rect">
            <a:avLst/>
          </a:prstGeom>
          <a:noFill/>
        </p:spPr>
        <p:txBody>
          <a:bodyPr wrap="square" rtlCol="0">
            <a:spAutoFit/>
          </a:bodyPr>
          <a:lstStyle/>
          <a:p>
            <a:r>
              <a:rPr lang="fr-FR" sz="2400" dirty="0">
                <a:solidFill>
                  <a:schemeClr val="bg1"/>
                </a:solidFill>
                <a:latin typeface="Calibri" panose="020F0502020204030204" pitchFamily="34" charset="0"/>
                <a:ea typeface="Bellota Text" panose="020B0604020202020204" charset="0"/>
                <a:cs typeface="Calibri" panose="020F0502020204030204" pitchFamily="34" charset="0"/>
              </a:rPr>
              <a:t>@</a:t>
            </a:r>
            <a:r>
              <a:rPr lang="fr-FR" sz="2400" dirty="0" err="1">
                <a:solidFill>
                  <a:schemeClr val="bg1"/>
                </a:solidFill>
                <a:latin typeface="Calibri" panose="020F0502020204030204" pitchFamily="34" charset="0"/>
                <a:ea typeface="Bellota Text" panose="020B0604020202020204" charset="0"/>
                <a:cs typeface="Calibri" panose="020F0502020204030204" pitchFamily="34" charset="0"/>
              </a:rPr>
              <a:t>villekb</a:t>
            </a:r>
            <a:endParaRPr lang="fr-FR" sz="2400" dirty="0">
              <a:solidFill>
                <a:schemeClr val="bg1"/>
              </a:solidFill>
              <a:latin typeface="Calibri" panose="020F0502020204030204" pitchFamily="34" charset="0"/>
              <a:ea typeface="Bellota Text" panose="020B0604020202020204" charset="0"/>
              <a:cs typeface="Calibri" panose="020F0502020204030204" pitchFamily="34" charset="0"/>
            </a:endParaRPr>
          </a:p>
        </p:txBody>
      </p:sp>
      <p:sp>
        <p:nvSpPr>
          <p:cNvPr id="11" name="Google Shape;9092;p100"/>
          <p:cNvSpPr/>
          <p:nvPr/>
        </p:nvSpPr>
        <p:spPr>
          <a:xfrm>
            <a:off x="3288966" y="2918114"/>
            <a:ext cx="132717" cy="319786"/>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093;p100"/>
          <p:cNvSpPr/>
          <p:nvPr/>
        </p:nvSpPr>
        <p:spPr>
          <a:xfrm>
            <a:off x="3102741" y="2859715"/>
            <a:ext cx="387681" cy="387661"/>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6220" y="2855023"/>
            <a:ext cx="355277" cy="407342"/>
          </a:xfrm>
          <a:prstGeom prst="rect">
            <a:avLst/>
          </a:prstGeom>
        </p:spPr>
      </p:pic>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744687" y="2896723"/>
            <a:ext cx="328221" cy="335469"/>
          </a:xfrm>
          <a:prstGeom prst="rect">
            <a:avLst/>
          </a:prstGeom>
        </p:spPr>
      </p:pic>
      <p:sp>
        <p:nvSpPr>
          <p:cNvPr id="20" name="Google Shape;9095;p100"/>
          <p:cNvSpPr/>
          <p:nvPr/>
        </p:nvSpPr>
        <p:spPr>
          <a:xfrm>
            <a:off x="4051501" y="2947082"/>
            <a:ext cx="249860" cy="24984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096;p100"/>
          <p:cNvSpPr/>
          <p:nvPr/>
        </p:nvSpPr>
        <p:spPr>
          <a:xfrm>
            <a:off x="4119616" y="3015218"/>
            <a:ext cx="113625" cy="113563"/>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097;p100"/>
          <p:cNvSpPr/>
          <p:nvPr/>
        </p:nvSpPr>
        <p:spPr>
          <a:xfrm>
            <a:off x="3982607" y="2878168"/>
            <a:ext cx="387641" cy="387661"/>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Image 12"/>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167271" y="2907557"/>
            <a:ext cx="428805" cy="364655"/>
          </a:xfrm>
          <a:prstGeom prst="rect">
            <a:avLst/>
          </a:prstGeom>
        </p:spPr>
      </p:pic>
    </p:spTree>
    <p:extLst>
      <p:ext uri="{BB962C8B-B14F-4D97-AF65-F5344CB8AC3E}">
        <p14:creationId xmlns:p14="http://schemas.microsoft.com/office/powerpoint/2010/main" val="1338298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60"/>
          <p:cNvSpPr txBox="1">
            <a:spLocks noGrp="1"/>
          </p:cNvSpPr>
          <p:nvPr>
            <p:ph type="title" idx="4294967295"/>
          </p:nvPr>
        </p:nvSpPr>
        <p:spPr>
          <a:xfrm>
            <a:off x="486363" y="950922"/>
            <a:ext cx="8238650" cy="27844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sz="4400" dirty="0">
                <a:solidFill>
                  <a:srgbClr val="F36F26"/>
                </a:solidFill>
                <a:latin typeface="Passero One" panose="020B0603050302020104" pitchFamily="34" charset="0"/>
                <a:ea typeface="Segoe UI Black" panose="020B0A02040204020203" pitchFamily="34" charset="0"/>
              </a:rPr>
              <a:t>PROCHAIN CONSEIL DE QUARTIER: </a:t>
            </a:r>
            <a:br>
              <a:rPr lang="fr-FR" sz="5400" dirty="0">
                <a:solidFill>
                  <a:srgbClr val="F36F26"/>
                </a:solidFill>
                <a:latin typeface="Passero One" panose="020B0603050302020104" pitchFamily="34" charset="0"/>
                <a:ea typeface="Segoe UI Black" panose="020B0A02040204020203" pitchFamily="34" charset="0"/>
              </a:rPr>
            </a:br>
            <a:r>
              <a:rPr lang="fr-FR" sz="5400" dirty="0">
                <a:solidFill>
                  <a:srgbClr val="F36F26"/>
                </a:solidFill>
                <a:latin typeface="Passero One" panose="020B0603050302020104" pitchFamily="34" charset="0"/>
                <a:ea typeface="Segoe UI Black" panose="020B0A02040204020203" pitchFamily="34" charset="0"/>
              </a:rPr>
              <a:t>MARDI 30 SEPTEMBRE</a:t>
            </a:r>
            <a:endParaRPr sz="5400" dirty="0">
              <a:solidFill>
                <a:srgbClr val="F36F26"/>
              </a:solidFill>
              <a:latin typeface="Passero One" panose="020B0603050302020104" pitchFamily="34" charset="0"/>
              <a:ea typeface="Segoe UI Black" panose="020B0A02040204020203" pitchFamily="34" charset="0"/>
            </a:endParaRPr>
          </a:p>
        </p:txBody>
      </p:sp>
      <p:sp>
        <p:nvSpPr>
          <p:cNvPr id="3" name="Google Shape;500;p46"/>
          <p:cNvSpPr/>
          <p:nvPr/>
        </p:nvSpPr>
        <p:spPr>
          <a:xfrm>
            <a:off x="0" y="4062130"/>
            <a:ext cx="3794733" cy="1096261"/>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rgbClr val="F36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roupe 3"/>
          <p:cNvGrpSpPr/>
          <p:nvPr/>
        </p:nvGrpSpPr>
        <p:grpSpPr>
          <a:xfrm>
            <a:off x="0" y="3903577"/>
            <a:ext cx="3794733" cy="1300750"/>
            <a:chOff x="0" y="3903577"/>
            <a:chExt cx="3794733" cy="1300750"/>
          </a:xfrm>
        </p:grpSpPr>
        <p:sp>
          <p:nvSpPr>
            <p:cNvPr id="5" name="Google Shape;500;p46"/>
            <p:cNvSpPr/>
            <p:nvPr/>
          </p:nvSpPr>
          <p:spPr>
            <a:xfrm>
              <a:off x="0" y="4062130"/>
              <a:ext cx="3794733" cy="1096261"/>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rgbClr val="59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01;p46"/>
            <p:cNvSpPr/>
            <p:nvPr/>
          </p:nvSpPr>
          <p:spPr>
            <a:xfrm>
              <a:off x="295750" y="3903577"/>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grpSp>
      <p:sp>
        <p:nvSpPr>
          <p:cNvPr id="7" name="Google Shape;501;p46"/>
          <p:cNvSpPr/>
          <p:nvPr/>
        </p:nvSpPr>
        <p:spPr>
          <a:xfrm>
            <a:off x="448150" y="4055977"/>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sp>
        <p:nvSpPr>
          <p:cNvPr id="8" name="Google Shape;500;p46"/>
          <p:cNvSpPr/>
          <p:nvPr/>
        </p:nvSpPr>
        <p:spPr>
          <a:xfrm rot="10800000">
            <a:off x="5349267" y="0"/>
            <a:ext cx="3794733" cy="1096261"/>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rgbClr val="59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01;p46"/>
          <p:cNvSpPr/>
          <p:nvPr/>
        </p:nvSpPr>
        <p:spPr>
          <a:xfrm>
            <a:off x="7460633" y="-5079"/>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079" y="98035"/>
            <a:ext cx="1233573" cy="1369413"/>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728" y="2270955"/>
            <a:ext cx="1489594" cy="1632622"/>
          </a:xfrm>
          <a:prstGeom prst="rect">
            <a:avLst/>
          </a:prstGeom>
        </p:spPr>
      </p:pic>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4821" y="3681723"/>
            <a:ext cx="1461777" cy="1461777"/>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91688" y="2974534"/>
            <a:ext cx="1456562" cy="1731818"/>
          </a:xfrm>
          <a:prstGeom prst="rect">
            <a:avLst/>
          </a:prstGeom>
        </p:spPr>
      </p:pic>
    </p:spTree>
    <p:extLst>
      <p:ext uri="{BB962C8B-B14F-4D97-AF65-F5344CB8AC3E}">
        <p14:creationId xmlns:p14="http://schemas.microsoft.com/office/powerpoint/2010/main" val="3716715316"/>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7" name="Google Shape;517;p48"/>
          <p:cNvSpPr txBox="1">
            <a:spLocks noGrp="1"/>
          </p:cNvSpPr>
          <p:nvPr>
            <p:ph type="title" idx="4294967295"/>
          </p:nvPr>
        </p:nvSpPr>
        <p:spPr>
          <a:xfrm flipH="1">
            <a:off x="21445" y="1502368"/>
            <a:ext cx="850900" cy="48101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latin typeface="Gotham Black" pitchFamily="50" charset="0"/>
              </a:rPr>
              <a:t>01</a:t>
            </a:r>
            <a:endParaRPr dirty="0">
              <a:solidFill>
                <a:schemeClr val="bg1"/>
              </a:solidFill>
              <a:latin typeface="Gotham Black" pitchFamily="50" charset="0"/>
            </a:endParaRPr>
          </a:p>
        </p:txBody>
      </p:sp>
      <p:sp>
        <p:nvSpPr>
          <p:cNvPr id="521" name="Google Shape;521;p48"/>
          <p:cNvSpPr txBox="1">
            <a:spLocks noGrp="1"/>
          </p:cNvSpPr>
          <p:nvPr>
            <p:ph type="title" idx="4294967295"/>
          </p:nvPr>
        </p:nvSpPr>
        <p:spPr>
          <a:xfrm flipH="1">
            <a:off x="8293100" y="1590675"/>
            <a:ext cx="850900" cy="482600"/>
          </a:xfrm>
          <a:prstGeom prst="rect">
            <a:avLst/>
          </a:prstGeom>
        </p:spPr>
        <p:txBody>
          <a:bodyPr spcFirstLastPara="1" wrap="square" lIns="91425" tIns="91425" rIns="91425" bIns="91425" anchor="ctr" anchorCtr="0">
            <a:noAutofit/>
          </a:bodyPr>
          <a:lstStyle/>
          <a:p>
            <a:pPr marL="0" lvl="0" indent="0"/>
            <a:r>
              <a:rPr lang="en" dirty="0">
                <a:solidFill>
                  <a:schemeClr val="bg1"/>
                </a:solidFill>
                <a:latin typeface="Gotham Black" pitchFamily="50" charset="0"/>
              </a:rPr>
              <a:t>03</a:t>
            </a:r>
            <a:endParaRPr dirty="0">
              <a:solidFill>
                <a:schemeClr val="bg1"/>
              </a:solidFill>
              <a:latin typeface="Gotham Black" pitchFamily="50" charset="0"/>
            </a:endParaRPr>
          </a:p>
        </p:txBody>
      </p:sp>
      <p:sp>
        <p:nvSpPr>
          <p:cNvPr id="16" name="Google Shape;500;p46"/>
          <p:cNvSpPr/>
          <p:nvPr/>
        </p:nvSpPr>
        <p:spPr>
          <a:xfrm rot="10800000">
            <a:off x="5312229" y="0"/>
            <a:ext cx="3831771" cy="689724"/>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rgbClr val="59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01;p46"/>
          <p:cNvSpPr/>
          <p:nvPr/>
        </p:nvSpPr>
        <p:spPr>
          <a:xfrm>
            <a:off x="7505199" y="-175215"/>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sp>
        <p:nvSpPr>
          <p:cNvPr id="37" name="Google Shape;1084;p72"/>
          <p:cNvSpPr txBox="1">
            <a:spLocks/>
          </p:cNvSpPr>
          <p:nvPr/>
        </p:nvSpPr>
        <p:spPr>
          <a:xfrm>
            <a:off x="203865" y="199967"/>
            <a:ext cx="565086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Ubuntu"/>
              <a:buNone/>
              <a:defRPr sz="3500" b="1" i="0" u="none" strike="noStrike" cap="none">
                <a:solidFill>
                  <a:schemeClr val="dk1"/>
                </a:solidFill>
                <a:latin typeface="Ubuntu"/>
                <a:ea typeface="Ubuntu"/>
                <a:cs typeface="Ubuntu"/>
                <a:sym typeface="Ubuntu"/>
              </a:defRPr>
            </a:lvl1pPr>
            <a:lvl2pPr marR="0" lvl="1" algn="r" rtl="0">
              <a:lnSpc>
                <a:spcPct val="100000"/>
              </a:lnSpc>
              <a:spcBef>
                <a:spcPts val="0"/>
              </a:spcBef>
              <a:spcAft>
                <a:spcPts val="0"/>
              </a:spcAft>
              <a:buClr>
                <a:schemeClr val="dk1"/>
              </a:buClr>
              <a:buSzPts val="2500"/>
              <a:buFont typeface="Indie Flower"/>
              <a:buNone/>
              <a:defRPr sz="2500" b="1" i="0" u="none" strike="noStrike" cap="none">
                <a:solidFill>
                  <a:schemeClr val="dk1"/>
                </a:solidFill>
                <a:latin typeface="Indie Flower"/>
                <a:ea typeface="Indie Flower"/>
                <a:cs typeface="Indie Flower"/>
                <a:sym typeface="Indie Flower"/>
              </a:defRPr>
            </a:lvl2pPr>
            <a:lvl3pPr marR="0" lvl="2" algn="r" rtl="0">
              <a:lnSpc>
                <a:spcPct val="100000"/>
              </a:lnSpc>
              <a:spcBef>
                <a:spcPts val="0"/>
              </a:spcBef>
              <a:spcAft>
                <a:spcPts val="0"/>
              </a:spcAft>
              <a:buClr>
                <a:schemeClr val="dk1"/>
              </a:buClr>
              <a:buSzPts val="2500"/>
              <a:buFont typeface="Indie Flower"/>
              <a:buNone/>
              <a:defRPr sz="2500" b="1" i="0" u="none" strike="noStrike" cap="none">
                <a:solidFill>
                  <a:schemeClr val="dk1"/>
                </a:solidFill>
                <a:latin typeface="Indie Flower"/>
                <a:ea typeface="Indie Flower"/>
                <a:cs typeface="Indie Flower"/>
                <a:sym typeface="Indie Flower"/>
              </a:defRPr>
            </a:lvl3pPr>
            <a:lvl4pPr marR="0" lvl="3" algn="r" rtl="0">
              <a:lnSpc>
                <a:spcPct val="100000"/>
              </a:lnSpc>
              <a:spcBef>
                <a:spcPts val="0"/>
              </a:spcBef>
              <a:spcAft>
                <a:spcPts val="0"/>
              </a:spcAft>
              <a:buClr>
                <a:schemeClr val="dk1"/>
              </a:buClr>
              <a:buSzPts val="2500"/>
              <a:buFont typeface="Indie Flower"/>
              <a:buNone/>
              <a:defRPr sz="2500" b="1" i="0" u="none" strike="noStrike" cap="none">
                <a:solidFill>
                  <a:schemeClr val="dk1"/>
                </a:solidFill>
                <a:latin typeface="Indie Flower"/>
                <a:ea typeface="Indie Flower"/>
                <a:cs typeface="Indie Flower"/>
                <a:sym typeface="Indie Flower"/>
              </a:defRPr>
            </a:lvl4pPr>
            <a:lvl5pPr marR="0" lvl="4" algn="r" rtl="0">
              <a:lnSpc>
                <a:spcPct val="100000"/>
              </a:lnSpc>
              <a:spcBef>
                <a:spcPts val="0"/>
              </a:spcBef>
              <a:spcAft>
                <a:spcPts val="0"/>
              </a:spcAft>
              <a:buClr>
                <a:schemeClr val="dk1"/>
              </a:buClr>
              <a:buSzPts val="2500"/>
              <a:buFont typeface="Indie Flower"/>
              <a:buNone/>
              <a:defRPr sz="2500" b="1" i="0" u="none" strike="noStrike" cap="none">
                <a:solidFill>
                  <a:schemeClr val="dk1"/>
                </a:solidFill>
                <a:latin typeface="Indie Flower"/>
                <a:ea typeface="Indie Flower"/>
                <a:cs typeface="Indie Flower"/>
                <a:sym typeface="Indie Flower"/>
              </a:defRPr>
            </a:lvl5pPr>
            <a:lvl6pPr marR="0" lvl="5" algn="r" rtl="0">
              <a:lnSpc>
                <a:spcPct val="100000"/>
              </a:lnSpc>
              <a:spcBef>
                <a:spcPts val="0"/>
              </a:spcBef>
              <a:spcAft>
                <a:spcPts val="0"/>
              </a:spcAft>
              <a:buClr>
                <a:schemeClr val="dk1"/>
              </a:buClr>
              <a:buSzPts val="2500"/>
              <a:buFont typeface="Indie Flower"/>
              <a:buNone/>
              <a:defRPr sz="2500" b="1" i="0" u="none" strike="noStrike" cap="none">
                <a:solidFill>
                  <a:schemeClr val="dk1"/>
                </a:solidFill>
                <a:latin typeface="Indie Flower"/>
                <a:ea typeface="Indie Flower"/>
                <a:cs typeface="Indie Flower"/>
                <a:sym typeface="Indie Flower"/>
              </a:defRPr>
            </a:lvl6pPr>
            <a:lvl7pPr marR="0" lvl="6" algn="r" rtl="0">
              <a:lnSpc>
                <a:spcPct val="100000"/>
              </a:lnSpc>
              <a:spcBef>
                <a:spcPts val="0"/>
              </a:spcBef>
              <a:spcAft>
                <a:spcPts val="0"/>
              </a:spcAft>
              <a:buClr>
                <a:schemeClr val="dk1"/>
              </a:buClr>
              <a:buSzPts val="2500"/>
              <a:buFont typeface="Indie Flower"/>
              <a:buNone/>
              <a:defRPr sz="2500" b="1" i="0" u="none" strike="noStrike" cap="none">
                <a:solidFill>
                  <a:schemeClr val="dk1"/>
                </a:solidFill>
                <a:latin typeface="Indie Flower"/>
                <a:ea typeface="Indie Flower"/>
                <a:cs typeface="Indie Flower"/>
                <a:sym typeface="Indie Flower"/>
              </a:defRPr>
            </a:lvl7pPr>
            <a:lvl8pPr marR="0" lvl="7" algn="r" rtl="0">
              <a:lnSpc>
                <a:spcPct val="100000"/>
              </a:lnSpc>
              <a:spcBef>
                <a:spcPts val="0"/>
              </a:spcBef>
              <a:spcAft>
                <a:spcPts val="0"/>
              </a:spcAft>
              <a:buClr>
                <a:schemeClr val="dk1"/>
              </a:buClr>
              <a:buSzPts val="2500"/>
              <a:buFont typeface="Indie Flower"/>
              <a:buNone/>
              <a:defRPr sz="2500" b="1" i="0" u="none" strike="noStrike" cap="none">
                <a:solidFill>
                  <a:schemeClr val="dk1"/>
                </a:solidFill>
                <a:latin typeface="Indie Flower"/>
                <a:ea typeface="Indie Flower"/>
                <a:cs typeface="Indie Flower"/>
                <a:sym typeface="Indie Flower"/>
              </a:defRPr>
            </a:lvl8pPr>
            <a:lvl9pPr marR="0" lvl="8" algn="r" rtl="0">
              <a:lnSpc>
                <a:spcPct val="100000"/>
              </a:lnSpc>
              <a:spcBef>
                <a:spcPts val="0"/>
              </a:spcBef>
              <a:spcAft>
                <a:spcPts val="0"/>
              </a:spcAft>
              <a:buClr>
                <a:schemeClr val="dk1"/>
              </a:buClr>
              <a:buSzPts val="2500"/>
              <a:buFont typeface="Indie Flower"/>
              <a:buNone/>
              <a:defRPr sz="2500" b="1" i="0" u="none" strike="noStrike" cap="none">
                <a:solidFill>
                  <a:schemeClr val="dk1"/>
                </a:solidFill>
                <a:latin typeface="Indie Flower"/>
                <a:ea typeface="Indie Flower"/>
                <a:cs typeface="Indie Flower"/>
                <a:sym typeface="Indie Flower"/>
              </a:defRPr>
            </a:lvl9pPr>
          </a:lstStyle>
          <a:p>
            <a:pPr algn="l"/>
            <a:r>
              <a:rPr lang="fr-FR" sz="5400" dirty="0">
                <a:solidFill>
                  <a:srgbClr val="F36F26"/>
                </a:solidFill>
                <a:latin typeface="Passero One" panose="020B0603050302020104" pitchFamily="34" charset="0"/>
              </a:rPr>
              <a:t>Vos courriels </a:t>
            </a:r>
            <a:endParaRPr lang="fr-FR" sz="5400" dirty="0">
              <a:solidFill>
                <a:srgbClr val="F36F26"/>
              </a:solidFill>
              <a:latin typeface="Segoe UI Black" panose="020B0A02040204020203" pitchFamily="34" charset="0"/>
              <a:ea typeface="Segoe UI Black" panose="020B0A02040204020203" pitchFamily="34" charset="0"/>
            </a:endParaRPr>
          </a:p>
        </p:txBody>
      </p:sp>
      <p:sp>
        <p:nvSpPr>
          <p:cNvPr id="35" name="Google Shape;499;p46"/>
          <p:cNvSpPr txBox="1">
            <a:spLocks/>
          </p:cNvSpPr>
          <p:nvPr/>
        </p:nvSpPr>
        <p:spPr>
          <a:xfrm>
            <a:off x="692370" y="3023040"/>
            <a:ext cx="8142444" cy="436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2800"/>
              <a:buFont typeface="Bellota Text"/>
              <a:buNone/>
              <a:defRPr sz="2000" b="0" i="0" u="none" strike="noStrike" cap="none">
                <a:solidFill>
                  <a:schemeClr val="dk2"/>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2"/>
              </a:buClr>
              <a:buSzPts val="2800"/>
              <a:buFont typeface="Bellota Text"/>
              <a:buNone/>
              <a:defRPr sz="2800" b="0" i="0" u="none" strike="noStrike" cap="none">
                <a:solidFill>
                  <a:schemeClr val="dk2"/>
                </a:solidFill>
                <a:latin typeface="Bellota Text"/>
                <a:ea typeface="Bellota Text"/>
                <a:cs typeface="Bellota Text"/>
                <a:sym typeface="Bellota Text"/>
              </a:defRPr>
            </a:lvl2pPr>
            <a:lvl3pPr marL="1371600" marR="0" lvl="2" indent="-317500" algn="ctr" rtl="0">
              <a:lnSpc>
                <a:spcPct val="100000"/>
              </a:lnSpc>
              <a:spcBef>
                <a:spcPts val="0"/>
              </a:spcBef>
              <a:spcAft>
                <a:spcPts val="0"/>
              </a:spcAft>
              <a:buClr>
                <a:schemeClr val="dk2"/>
              </a:buClr>
              <a:buSzPts val="2800"/>
              <a:buFont typeface="Bellota Text"/>
              <a:buNone/>
              <a:defRPr sz="2800" b="0" i="0" u="none" strike="noStrike" cap="none">
                <a:solidFill>
                  <a:schemeClr val="dk2"/>
                </a:solidFill>
                <a:latin typeface="Bellota Text"/>
                <a:ea typeface="Bellota Text"/>
                <a:cs typeface="Bellota Text"/>
                <a:sym typeface="Bellota Text"/>
              </a:defRPr>
            </a:lvl3pPr>
            <a:lvl4pPr marL="1828800" marR="0" lvl="3" indent="-317500" algn="ctr" rtl="0">
              <a:lnSpc>
                <a:spcPct val="100000"/>
              </a:lnSpc>
              <a:spcBef>
                <a:spcPts val="0"/>
              </a:spcBef>
              <a:spcAft>
                <a:spcPts val="0"/>
              </a:spcAft>
              <a:buClr>
                <a:schemeClr val="dk2"/>
              </a:buClr>
              <a:buSzPts val="2800"/>
              <a:buFont typeface="Bellota Text"/>
              <a:buNone/>
              <a:defRPr sz="2800" b="0" i="0" u="none" strike="noStrike" cap="none">
                <a:solidFill>
                  <a:schemeClr val="dk2"/>
                </a:solidFill>
                <a:latin typeface="Bellota Text"/>
                <a:ea typeface="Bellota Text"/>
                <a:cs typeface="Bellota Text"/>
                <a:sym typeface="Bellota Text"/>
              </a:defRPr>
            </a:lvl4pPr>
            <a:lvl5pPr marL="2286000" marR="0" lvl="4" indent="-317500" algn="ctr" rtl="0">
              <a:lnSpc>
                <a:spcPct val="100000"/>
              </a:lnSpc>
              <a:spcBef>
                <a:spcPts val="0"/>
              </a:spcBef>
              <a:spcAft>
                <a:spcPts val="0"/>
              </a:spcAft>
              <a:buClr>
                <a:schemeClr val="dk2"/>
              </a:buClr>
              <a:buSzPts val="2800"/>
              <a:buFont typeface="Bellota Text"/>
              <a:buNone/>
              <a:defRPr sz="2800" b="0" i="0" u="none" strike="noStrike" cap="none">
                <a:solidFill>
                  <a:schemeClr val="dk2"/>
                </a:solidFill>
                <a:latin typeface="Bellota Text"/>
                <a:ea typeface="Bellota Text"/>
                <a:cs typeface="Bellota Text"/>
                <a:sym typeface="Bellota Text"/>
              </a:defRPr>
            </a:lvl5pPr>
            <a:lvl6pPr marL="2743200" marR="0" lvl="5" indent="-317500" algn="ctr" rtl="0">
              <a:lnSpc>
                <a:spcPct val="100000"/>
              </a:lnSpc>
              <a:spcBef>
                <a:spcPts val="0"/>
              </a:spcBef>
              <a:spcAft>
                <a:spcPts val="0"/>
              </a:spcAft>
              <a:buClr>
                <a:schemeClr val="dk2"/>
              </a:buClr>
              <a:buSzPts val="2800"/>
              <a:buFont typeface="Bellota Text"/>
              <a:buNone/>
              <a:defRPr sz="2800" b="0" i="0" u="none" strike="noStrike" cap="none">
                <a:solidFill>
                  <a:schemeClr val="dk2"/>
                </a:solidFill>
                <a:latin typeface="Bellota Text"/>
                <a:ea typeface="Bellota Text"/>
                <a:cs typeface="Bellota Text"/>
                <a:sym typeface="Bellota Text"/>
              </a:defRPr>
            </a:lvl6pPr>
            <a:lvl7pPr marL="3200400" marR="0" lvl="6" indent="-317500" algn="ctr" rtl="0">
              <a:lnSpc>
                <a:spcPct val="100000"/>
              </a:lnSpc>
              <a:spcBef>
                <a:spcPts val="0"/>
              </a:spcBef>
              <a:spcAft>
                <a:spcPts val="0"/>
              </a:spcAft>
              <a:buClr>
                <a:schemeClr val="dk2"/>
              </a:buClr>
              <a:buSzPts val="2800"/>
              <a:buFont typeface="Bellota Text"/>
              <a:buNone/>
              <a:defRPr sz="2800" b="0" i="0" u="none" strike="noStrike" cap="none">
                <a:solidFill>
                  <a:schemeClr val="dk2"/>
                </a:solidFill>
                <a:latin typeface="Bellota Text"/>
                <a:ea typeface="Bellota Text"/>
                <a:cs typeface="Bellota Text"/>
                <a:sym typeface="Bellota Text"/>
              </a:defRPr>
            </a:lvl7pPr>
            <a:lvl8pPr marL="3657600" marR="0" lvl="7" indent="-317500" algn="ctr" rtl="0">
              <a:lnSpc>
                <a:spcPct val="100000"/>
              </a:lnSpc>
              <a:spcBef>
                <a:spcPts val="0"/>
              </a:spcBef>
              <a:spcAft>
                <a:spcPts val="0"/>
              </a:spcAft>
              <a:buClr>
                <a:schemeClr val="dk2"/>
              </a:buClr>
              <a:buSzPts val="2800"/>
              <a:buFont typeface="Bellota Text"/>
              <a:buNone/>
              <a:defRPr sz="2800" b="0" i="0" u="none" strike="noStrike" cap="none">
                <a:solidFill>
                  <a:schemeClr val="dk2"/>
                </a:solidFill>
                <a:latin typeface="Bellota Text"/>
                <a:ea typeface="Bellota Text"/>
                <a:cs typeface="Bellota Text"/>
                <a:sym typeface="Bellota Text"/>
              </a:defRPr>
            </a:lvl8pPr>
            <a:lvl9pPr marL="4114800" marR="0" lvl="8" indent="-317500" algn="ctr" rtl="0">
              <a:lnSpc>
                <a:spcPct val="100000"/>
              </a:lnSpc>
              <a:spcBef>
                <a:spcPts val="0"/>
              </a:spcBef>
              <a:spcAft>
                <a:spcPts val="0"/>
              </a:spcAft>
              <a:buClr>
                <a:schemeClr val="dk2"/>
              </a:buClr>
              <a:buSzPts val="2800"/>
              <a:buFont typeface="Bellota Text"/>
              <a:buNone/>
              <a:defRPr sz="2800" b="0" i="0" u="none" strike="noStrike" cap="none">
                <a:solidFill>
                  <a:schemeClr val="dk2"/>
                </a:solidFill>
                <a:latin typeface="Bellota Text"/>
                <a:ea typeface="Bellota Text"/>
                <a:cs typeface="Bellota Text"/>
                <a:sym typeface="Bellota Text"/>
              </a:defRPr>
            </a:lvl9pPr>
          </a:lstStyle>
          <a:p>
            <a:pPr marL="36000" indent="0" algn="l"/>
            <a:endParaRPr lang="fr-FR" sz="3200" dirty="0">
              <a:solidFill>
                <a:srgbClr val="F36F26"/>
              </a:solidFill>
              <a:latin typeface="Passero One" panose="020B0604020202020204" charset="0"/>
              <a:ea typeface="Segoe UI Black" panose="020B0A02040204020203" pitchFamily="34" charset="0"/>
              <a:cs typeface="Merienda One" panose="020B0604020202020204" charset="0"/>
            </a:endParaRPr>
          </a:p>
        </p:txBody>
      </p:sp>
      <p:sp>
        <p:nvSpPr>
          <p:cNvPr id="2" name="ZoneTexte 1">
            <a:extLst>
              <a:ext uri="{FF2B5EF4-FFF2-40B4-BE49-F238E27FC236}">
                <a16:creationId xmlns:a16="http://schemas.microsoft.com/office/drawing/2014/main" id="{B2F24049-E11D-44EC-B0EA-272D78A4CF3D}"/>
              </a:ext>
            </a:extLst>
          </p:cNvPr>
          <p:cNvSpPr txBox="1"/>
          <p:nvPr/>
        </p:nvSpPr>
        <p:spPr>
          <a:xfrm>
            <a:off x="578836" y="1502368"/>
            <a:ext cx="7768046" cy="1384995"/>
          </a:xfrm>
          <a:prstGeom prst="rect">
            <a:avLst/>
          </a:prstGeom>
          <a:noFill/>
        </p:spPr>
        <p:txBody>
          <a:bodyPr wrap="square" rtlCol="0">
            <a:spAutoFit/>
          </a:bodyPr>
          <a:lstStyle/>
          <a:p>
            <a:r>
              <a:rPr lang="fr-FR" dirty="0">
                <a:solidFill>
                  <a:srgbClr val="F36F26"/>
                </a:solidFill>
              </a:rPr>
              <a:t>Pour toutes questions relatives à votre vie de quartier : </a:t>
            </a:r>
          </a:p>
          <a:p>
            <a:pPr marL="285750" indent="-285750">
              <a:buFont typeface="Wingdings" panose="05000000000000000000" pitchFamily="2" charset="2"/>
              <a:buChar char="Ø"/>
            </a:pPr>
            <a:r>
              <a:rPr lang="fr-FR" dirty="0">
                <a:solidFill>
                  <a:srgbClr val="5963AB"/>
                </a:solidFill>
                <a:hlinkClick r:id="rId3"/>
              </a:rPr>
              <a:t>kremlinois@ville-kremlin-bicetre.fr</a:t>
            </a:r>
            <a:endParaRPr lang="fr-FR" dirty="0">
              <a:solidFill>
                <a:srgbClr val="5963AB"/>
              </a:solidFill>
            </a:endParaRPr>
          </a:p>
          <a:p>
            <a:r>
              <a:rPr lang="fr-FR" dirty="0">
                <a:solidFill>
                  <a:srgbClr val="F36F26"/>
                </a:solidFill>
              </a:rPr>
              <a:t>CQ-MF</a:t>
            </a:r>
          </a:p>
          <a:p>
            <a:endParaRPr lang="fr-FR" dirty="0">
              <a:solidFill>
                <a:srgbClr val="F1C16B"/>
              </a:solidFill>
            </a:endParaRPr>
          </a:p>
          <a:p>
            <a:r>
              <a:rPr lang="fr-FR" dirty="0">
                <a:solidFill>
                  <a:srgbClr val="F36F26"/>
                </a:solidFill>
              </a:rPr>
              <a:t>Pour les questions relatives aux associations : </a:t>
            </a:r>
          </a:p>
          <a:p>
            <a:pPr marL="285750" indent="-285750">
              <a:buFont typeface="Wingdings" panose="05000000000000000000" pitchFamily="2" charset="2"/>
              <a:buChar char="Ø"/>
            </a:pPr>
            <a:r>
              <a:rPr lang="fr-FR" dirty="0">
                <a:solidFill>
                  <a:srgbClr val="F1C16B"/>
                </a:solidFill>
                <a:hlinkClick r:id="rId4"/>
              </a:rPr>
              <a:t>associations@ville-kremlin-bicetre.fr</a:t>
            </a:r>
            <a:endParaRPr lang="fr-FR" dirty="0">
              <a:solidFill>
                <a:srgbClr val="F1C16B"/>
              </a:solidFill>
            </a:endParaRPr>
          </a:p>
        </p:txBody>
      </p:sp>
      <p:grpSp>
        <p:nvGrpSpPr>
          <p:cNvPr id="20" name="Groupe 19">
            <a:extLst>
              <a:ext uri="{FF2B5EF4-FFF2-40B4-BE49-F238E27FC236}">
                <a16:creationId xmlns:a16="http://schemas.microsoft.com/office/drawing/2014/main" id="{989C2367-8F52-40A2-B14F-E25E5DA5CFD9}"/>
              </a:ext>
            </a:extLst>
          </p:cNvPr>
          <p:cNvGrpSpPr/>
          <p:nvPr/>
        </p:nvGrpSpPr>
        <p:grpSpPr>
          <a:xfrm>
            <a:off x="0" y="3903577"/>
            <a:ext cx="3794733" cy="1300750"/>
            <a:chOff x="0" y="3903577"/>
            <a:chExt cx="3794733" cy="1300750"/>
          </a:xfrm>
        </p:grpSpPr>
        <p:sp>
          <p:nvSpPr>
            <p:cNvPr id="21" name="Google Shape;500;p46">
              <a:extLst>
                <a:ext uri="{FF2B5EF4-FFF2-40B4-BE49-F238E27FC236}">
                  <a16:creationId xmlns:a16="http://schemas.microsoft.com/office/drawing/2014/main" id="{7F7C73BE-1DD4-4EF1-823A-0A6DC24ADBDA}"/>
                </a:ext>
              </a:extLst>
            </p:cNvPr>
            <p:cNvSpPr/>
            <p:nvPr/>
          </p:nvSpPr>
          <p:spPr>
            <a:xfrm>
              <a:off x="0" y="4062130"/>
              <a:ext cx="3794733" cy="1096261"/>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rgbClr val="5963AB"/>
            </a:solidFill>
            <a:ln>
              <a:noFill/>
            </a:ln>
          </p:spPr>
          <p:txBody>
            <a:bodyPr spcFirstLastPara="1" wrap="square" lIns="91425" tIns="91425" rIns="91425" bIns="91425" anchor="ctr" anchorCtr="0">
              <a:noAutofit/>
            </a:bodyPr>
            <a:lstStyle/>
            <a:p>
              <a:endParaRPr/>
            </a:p>
          </p:txBody>
        </p:sp>
        <p:sp>
          <p:nvSpPr>
            <p:cNvPr id="22" name="Google Shape;501;p46">
              <a:extLst>
                <a:ext uri="{FF2B5EF4-FFF2-40B4-BE49-F238E27FC236}">
                  <a16:creationId xmlns:a16="http://schemas.microsoft.com/office/drawing/2014/main" id="{B0B48F78-747E-472F-832F-1C26CA2DD0DB}"/>
                </a:ext>
              </a:extLst>
            </p:cNvPr>
            <p:cNvSpPr/>
            <p:nvPr/>
          </p:nvSpPr>
          <p:spPr>
            <a:xfrm>
              <a:off x="295750" y="3903577"/>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grpSp>
    </p:spTree>
    <p:extLst>
      <p:ext uri="{BB962C8B-B14F-4D97-AF65-F5344CB8AC3E}">
        <p14:creationId xmlns:p14="http://schemas.microsoft.com/office/powerpoint/2010/main" val="2975273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7" name="Google Shape;517;p48"/>
          <p:cNvSpPr txBox="1">
            <a:spLocks noGrp="1"/>
          </p:cNvSpPr>
          <p:nvPr>
            <p:ph type="title" idx="4294967295"/>
          </p:nvPr>
        </p:nvSpPr>
        <p:spPr>
          <a:xfrm flipH="1">
            <a:off x="21445" y="1502368"/>
            <a:ext cx="850900" cy="48101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latin typeface="Gotham Black" pitchFamily="50" charset="0"/>
              </a:rPr>
              <a:t>01</a:t>
            </a:r>
            <a:endParaRPr dirty="0">
              <a:solidFill>
                <a:schemeClr val="bg1"/>
              </a:solidFill>
              <a:latin typeface="Gotham Black" pitchFamily="50" charset="0"/>
            </a:endParaRPr>
          </a:p>
        </p:txBody>
      </p:sp>
      <p:sp>
        <p:nvSpPr>
          <p:cNvPr id="521" name="Google Shape;521;p48"/>
          <p:cNvSpPr txBox="1">
            <a:spLocks noGrp="1"/>
          </p:cNvSpPr>
          <p:nvPr>
            <p:ph type="title" idx="4294967295"/>
          </p:nvPr>
        </p:nvSpPr>
        <p:spPr>
          <a:xfrm flipH="1">
            <a:off x="8293100" y="1590675"/>
            <a:ext cx="850900" cy="482600"/>
          </a:xfrm>
          <a:prstGeom prst="rect">
            <a:avLst/>
          </a:prstGeom>
        </p:spPr>
        <p:txBody>
          <a:bodyPr spcFirstLastPara="1" wrap="square" lIns="91425" tIns="91425" rIns="91425" bIns="91425" anchor="ctr" anchorCtr="0">
            <a:noAutofit/>
          </a:bodyPr>
          <a:lstStyle/>
          <a:p>
            <a:pPr marL="0" lvl="0" indent="0"/>
            <a:r>
              <a:rPr lang="en" dirty="0">
                <a:solidFill>
                  <a:schemeClr val="bg1"/>
                </a:solidFill>
                <a:latin typeface="Gotham Black" pitchFamily="50" charset="0"/>
              </a:rPr>
              <a:t>03</a:t>
            </a:r>
            <a:endParaRPr dirty="0">
              <a:solidFill>
                <a:schemeClr val="bg1"/>
              </a:solidFill>
              <a:latin typeface="Gotham Black" pitchFamily="50" charset="0"/>
            </a:endParaRPr>
          </a:p>
        </p:txBody>
      </p:sp>
      <p:sp>
        <p:nvSpPr>
          <p:cNvPr id="16" name="Google Shape;500;p46"/>
          <p:cNvSpPr/>
          <p:nvPr/>
        </p:nvSpPr>
        <p:spPr>
          <a:xfrm rot="10800000">
            <a:off x="5312229" y="0"/>
            <a:ext cx="3831771" cy="689724"/>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rgbClr val="59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01;p46"/>
          <p:cNvSpPr/>
          <p:nvPr/>
        </p:nvSpPr>
        <p:spPr>
          <a:xfrm>
            <a:off x="448150" y="4055977"/>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sp>
        <p:nvSpPr>
          <p:cNvPr id="18" name="Google Shape;501;p46"/>
          <p:cNvSpPr/>
          <p:nvPr/>
        </p:nvSpPr>
        <p:spPr>
          <a:xfrm>
            <a:off x="7505199" y="-175215"/>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sp>
        <p:nvSpPr>
          <p:cNvPr id="37" name="Google Shape;1084;p72"/>
          <p:cNvSpPr txBox="1">
            <a:spLocks/>
          </p:cNvSpPr>
          <p:nvPr/>
        </p:nvSpPr>
        <p:spPr>
          <a:xfrm>
            <a:off x="203865" y="199967"/>
            <a:ext cx="565086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Ubuntu"/>
              <a:buNone/>
              <a:defRPr sz="3500" b="1" i="0" u="none" strike="noStrike" cap="none">
                <a:solidFill>
                  <a:schemeClr val="dk1"/>
                </a:solidFill>
                <a:latin typeface="Ubuntu"/>
                <a:ea typeface="Ubuntu"/>
                <a:cs typeface="Ubuntu"/>
                <a:sym typeface="Ubuntu"/>
              </a:defRPr>
            </a:lvl1pPr>
            <a:lvl2pPr marR="0" lvl="1" algn="r" rtl="0">
              <a:lnSpc>
                <a:spcPct val="100000"/>
              </a:lnSpc>
              <a:spcBef>
                <a:spcPts val="0"/>
              </a:spcBef>
              <a:spcAft>
                <a:spcPts val="0"/>
              </a:spcAft>
              <a:buClr>
                <a:schemeClr val="dk1"/>
              </a:buClr>
              <a:buSzPts val="2500"/>
              <a:buFont typeface="Indie Flower"/>
              <a:buNone/>
              <a:defRPr sz="2500" b="1" i="0" u="none" strike="noStrike" cap="none">
                <a:solidFill>
                  <a:schemeClr val="dk1"/>
                </a:solidFill>
                <a:latin typeface="Indie Flower"/>
                <a:ea typeface="Indie Flower"/>
                <a:cs typeface="Indie Flower"/>
                <a:sym typeface="Indie Flower"/>
              </a:defRPr>
            </a:lvl2pPr>
            <a:lvl3pPr marR="0" lvl="2" algn="r" rtl="0">
              <a:lnSpc>
                <a:spcPct val="100000"/>
              </a:lnSpc>
              <a:spcBef>
                <a:spcPts val="0"/>
              </a:spcBef>
              <a:spcAft>
                <a:spcPts val="0"/>
              </a:spcAft>
              <a:buClr>
                <a:schemeClr val="dk1"/>
              </a:buClr>
              <a:buSzPts val="2500"/>
              <a:buFont typeface="Indie Flower"/>
              <a:buNone/>
              <a:defRPr sz="2500" b="1" i="0" u="none" strike="noStrike" cap="none">
                <a:solidFill>
                  <a:schemeClr val="dk1"/>
                </a:solidFill>
                <a:latin typeface="Indie Flower"/>
                <a:ea typeface="Indie Flower"/>
                <a:cs typeface="Indie Flower"/>
                <a:sym typeface="Indie Flower"/>
              </a:defRPr>
            </a:lvl3pPr>
            <a:lvl4pPr marR="0" lvl="3" algn="r" rtl="0">
              <a:lnSpc>
                <a:spcPct val="100000"/>
              </a:lnSpc>
              <a:spcBef>
                <a:spcPts val="0"/>
              </a:spcBef>
              <a:spcAft>
                <a:spcPts val="0"/>
              </a:spcAft>
              <a:buClr>
                <a:schemeClr val="dk1"/>
              </a:buClr>
              <a:buSzPts val="2500"/>
              <a:buFont typeface="Indie Flower"/>
              <a:buNone/>
              <a:defRPr sz="2500" b="1" i="0" u="none" strike="noStrike" cap="none">
                <a:solidFill>
                  <a:schemeClr val="dk1"/>
                </a:solidFill>
                <a:latin typeface="Indie Flower"/>
                <a:ea typeface="Indie Flower"/>
                <a:cs typeface="Indie Flower"/>
                <a:sym typeface="Indie Flower"/>
              </a:defRPr>
            </a:lvl4pPr>
            <a:lvl5pPr marR="0" lvl="4" algn="r" rtl="0">
              <a:lnSpc>
                <a:spcPct val="100000"/>
              </a:lnSpc>
              <a:spcBef>
                <a:spcPts val="0"/>
              </a:spcBef>
              <a:spcAft>
                <a:spcPts val="0"/>
              </a:spcAft>
              <a:buClr>
                <a:schemeClr val="dk1"/>
              </a:buClr>
              <a:buSzPts val="2500"/>
              <a:buFont typeface="Indie Flower"/>
              <a:buNone/>
              <a:defRPr sz="2500" b="1" i="0" u="none" strike="noStrike" cap="none">
                <a:solidFill>
                  <a:schemeClr val="dk1"/>
                </a:solidFill>
                <a:latin typeface="Indie Flower"/>
                <a:ea typeface="Indie Flower"/>
                <a:cs typeface="Indie Flower"/>
                <a:sym typeface="Indie Flower"/>
              </a:defRPr>
            </a:lvl5pPr>
            <a:lvl6pPr marR="0" lvl="5" algn="r" rtl="0">
              <a:lnSpc>
                <a:spcPct val="100000"/>
              </a:lnSpc>
              <a:spcBef>
                <a:spcPts val="0"/>
              </a:spcBef>
              <a:spcAft>
                <a:spcPts val="0"/>
              </a:spcAft>
              <a:buClr>
                <a:schemeClr val="dk1"/>
              </a:buClr>
              <a:buSzPts val="2500"/>
              <a:buFont typeface="Indie Flower"/>
              <a:buNone/>
              <a:defRPr sz="2500" b="1" i="0" u="none" strike="noStrike" cap="none">
                <a:solidFill>
                  <a:schemeClr val="dk1"/>
                </a:solidFill>
                <a:latin typeface="Indie Flower"/>
                <a:ea typeface="Indie Flower"/>
                <a:cs typeface="Indie Flower"/>
                <a:sym typeface="Indie Flower"/>
              </a:defRPr>
            </a:lvl6pPr>
            <a:lvl7pPr marR="0" lvl="6" algn="r" rtl="0">
              <a:lnSpc>
                <a:spcPct val="100000"/>
              </a:lnSpc>
              <a:spcBef>
                <a:spcPts val="0"/>
              </a:spcBef>
              <a:spcAft>
                <a:spcPts val="0"/>
              </a:spcAft>
              <a:buClr>
                <a:schemeClr val="dk1"/>
              </a:buClr>
              <a:buSzPts val="2500"/>
              <a:buFont typeface="Indie Flower"/>
              <a:buNone/>
              <a:defRPr sz="2500" b="1" i="0" u="none" strike="noStrike" cap="none">
                <a:solidFill>
                  <a:schemeClr val="dk1"/>
                </a:solidFill>
                <a:latin typeface="Indie Flower"/>
                <a:ea typeface="Indie Flower"/>
                <a:cs typeface="Indie Flower"/>
                <a:sym typeface="Indie Flower"/>
              </a:defRPr>
            </a:lvl7pPr>
            <a:lvl8pPr marR="0" lvl="7" algn="r" rtl="0">
              <a:lnSpc>
                <a:spcPct val="100000"/>
              </a:lnSpc>
              <a:spcBef>
                <a:spcPts val="0"/>
              </a:spcBef>
              <a:spcAft>
                <a:spcPts val="0"/>
              </a:spcAft>
              <a:buClr>
                <a:schemeClr val="dk1"/>
              </a:buClr>
              <a:buSzPts val="2500"/>
              <a:buFont typeface="Indie Flower"/>
              <a:buNone/>
              <a:defRPr sz="2500" b="1" i="0" u="none" strike="noStrike" cap="none">
                <a:solidFill>
                  <a:schemeClr val="dk1"/>
                </a:solidFill>
                <a:latin typeface="Indie Flower"/>
                <a:ea typeface="Indie Flower"/>
                <a:cs typeface="Indie Flower"/>
                <a:sym typeface="Indie Flower"/>
              </a:defRPr>
            </a:lvl8pPr>
            <a:lvl9pPr marR="0" lvl="8" algn="r" rtl="0">
              <a:lnSpc>
                <a:spcPct val="100000"/>
              </a:lnSpc>
              <a:spcBef>
                <a:spcPts val="0"/>
              </a:spcBef>
              <a:spcAft>
                <a:spcPts val="0"/>
              </a:spcAft>
              <a:buClr>
                <a:schemeClr val="dk1"/>
              </a:buClr>
              <a:buSzPts val="2500"/>
              <a:buFont typeface="Indie Flower"/>
              <a:buNone/>
              <a:defRPr sz="2500" b="1" i="0" u="none" strike="noStrike" cap="none">
                <a:solidFill>
                  <a:schemeClr val="dk1"/>
                </a:solidFill>
                <a:latin typeface="Indie Flower"/>
                <a:ea typeface="Indie Flower"/>
                <a:cs typeface="Indie Flower"/>
                <a:sym typeface="Indie Flower"/>
              </a:defRPr>
            </a:lvl9pPr>
          </a:lstStyle>
          <a:p>
            <a:pPr algn="l"/>
            <a:r>
              <a:rPr lang="en" sz="5400" dirty="0">
                <a:solidFill>
                  <a:srgbClr val="F36F26"/>
                </a:solidFill>
                <a:latin typeface="Passero One" panose="020B0603050302020104" pitchFamily="34" charset="0"/>
              </a:rPr>
              <a:t>ORDRE DU JOUR</a:t>
            </a:r>
            <a:endParaRPr lang="fr-FR" sz="5400" dirty="0">
              <a:solidFill>
                <a:srgbClr val="F36F26"/>
              </a:solidFill>
              <a:latin typeface="Segoe UI Black" panose="020B0A02040204020203" pitchFamily="34" charset="0"/>
              <a:ea typeface="Segoe UI Black" panose="020B0A02040204020203" pitchFamily="34" charset="0"/>
            </a:endParaRPr>
          </a:p>
        </p:txBody>
      </p:sp>
      <p:sp>
        <p:nvSpPr>
          <p:cNvPr id="47" name="Google Shape;514;p48"/>
          <p:cNvSpPr/>
          <p:nvPr/>
        </p:nvSpPr>
        <p:spPr>
          <a:xfrm>
            <a:off x="291302" y="1128782"/>
            <a:ext cx="418191" cy="389086"/>
          </a:xfrm>
          <a:custGeom>
            <a:avLst/>
            <a:gdLst/>
            <a:ahLst/>
            <a:cxnLst/>
            <a:rect l="l" t="t" r="r" b="b"/>
            <a:pathLst>
              <a:path w="5005" h="4893" extrusionOk="0">
                <a:moveTo>
                  <a:pt x="2265" y="0"/>
                </a:moveTo>
                <a:cubicBezTo>
                  <a:pt x="2132" y="0"/>
                  <a:pt x="1999" y="11"/>
                  <a:pt x="1869" y="32"/>
                </a:cubicBezTo>
                <a:cubicBezTo>
                  <a:pt x="1662" y="72"/>
                  <a:pt x="1461" y="146"/>
                  <a:pt x="1273" y="246"/>
                </a:cubicBezTo>
                <a:cubicBezTo>
                  <a:pt x="1086" y="347"/>
                  <a:pt x="918" y="474"/>
                  <a:pt x="771" y="621"/>
                </a:cubicBezTo>
                <a:cubicBezTo>
                  <a:pt x="617" y="769"/>
                  <a:pt x="476" y="929"/>
                  <a:pt x="362" y="1104"/>
                </a:cubicBezTo>
                <a:cubicBezTo>
                  <a:pt x="262" y="1278"/>
                  <a:pt x="182" y="1465"/>
                  <a:pt x="128" y="1653"/>
                </a:cubicBezTo>
                <a:cubicBezTo>
                  <a:pt x="68" y="1847"/>
                  <a:pt x="28" y="2041"/>
                  <a:pt x="7" y="2242"/>
                </a:cubicBezTo>
                <a:cubicBezTo>
                  <a:pt x="1" y="2436"/>
                  <a:pt x="14" y="2637"/>
                  <a:pt x="54" y="2832"/>
                </a:cubicBezTo>
                <a:cubicBezTo>
                  <a:pt x="88" y="3026"/>
                  <a:pt x="141" y="3220"/>
                  <a:pt x="222" y="3401"/>
                </a:cubicBezTo>
                <a:cubicBezTo>
                  <a:pt x="309" y="3582"/>
                  <a:pt x="409" y="3749"/>
                  <a:pt x="537" y="3903"/>
                </a:cubicBezTo>
                <a:cubicBezTo>
                  <a:pt x="657" y="4057"/>
                  <a:pt x="798" y="4191"/>
                  <a:pt x="952" y="4319"/>
                </a:cubicBezTo>
                <a:cubicBezTo>
                  <a:pt x="1106" y="4452"/>
                  <a:pt x="1280" y="4566"/>
                  <a:pt x="1468" y="4660"/>
                </a:cubicBezTo>
                <a:cubicBezTo>
                  <a:pt x="1648" y="4747"/>
                  <a:pt x="1849" y="4814"/>
                  <a:pt x="2050" y="4854"/>
                </a:cubicBezTo>
                <a:cubicBezTo>
                  <a:pt x="2199" y="4879"/>
                  <a:pt x="2352" y="4893"/>
                  <a:pt x="2506" y="4893"/>
                </a:cubicBezTo>
                <a:cubicBezTo>
                  <a:pt x="2559" y="4893"/>
                  <a:pt x="2613" y="4891"/>
                  <a:pt x="2667" y="4888"/>
                </a:cubicBezTo>
                <a:cubicBezTo>
                  <a:pt x="2874" y="4868"/>
                  <a:pt x="3075" y="4828"/>
                  <a:pt x="3269" y="4761"/>
                </a:cubicBezTo>
                <a:cubicBezTo>
                  <a:pt x="3464" y="4707"/>
                  <a:pt x="3658" y="4627"/>
                  <a:pt x="3839" y="4526"/>
                </a:cubicBezTo>
                <a:cubicBezTo>
                  <a:pt x="4013" y="4426"/>
                  <a:pt x="4174" y="4298"/>
                  <a:pt x="4321" y="4151"/>
                </a:cubicBezTo>
                <a:cubicBezTo>
                  <a:pt x="4468" y="4004"/>
                  <a:pt x="4596" y="3843"/>
                  <a:pt x="4703" y="3669"/>
                </a:cubicBezTo>
                <a:cubicBezTo>
                  <a:pt x="4803" y="3488"/>
                  <a:pt x="4877" y="3294"/>
                  <a:pt x="4930" y="3093"/>
                </a:cubicBezTo>
                <a:cubicBezTo>
                  <a:pt x="4977" y="2885"/>
                  <a:pt x="5004" y="2671"/>
                  <a:pt x="4997" y="2456"/>
                </a:cubicBezTo>
                <a:cubicBezTo>
                  <a:pt x="4984" y="2249"/>
                  <a:pt x="4944" y="2035"/>
                  <a:pt x="4877" y="1834"/>
                </a:cubicBezTo>
                <a:cubicBezTo>
                  <a:pt x="4810" y="1633"/>
                  <a:pt x="4723" y="1438"/>
                  <a:pt x="4616" y="1258"/>
                </a:cubicBezTo>
                <a:cubicBezTo>
                  <a:pt x="4502" y="1077"/>
                  <a:pt x="4368" y="909"/>
                  <a:pt x="4214" y="762"/>
                </a:cubicBezTo>
                <a:cubicBezTo>
                  <a:pt x="4060" y="621"/>
                  <a:pt x="3886" y="494"/>
                  <a:pt x="3705" y="387"/>
                </a:cubicBezTo>
                <a:cubicBezTo>
                  <a:pt x="3517" y="286"/>
                  <a:pt x="3323" y="199"/>
                  <a:pt x="3122" y="139"/>
                </a:cubicBezTo>
                <a:cubicBezTo>
                  <a:pt x="2921" y="72"/>
                  <a:pt x="2713" y="32"/>
                  <a:pt x="2506" y="12"/>
                </a:cubicBezTo>
                <a:cubicBezTo>
                  <a:pt x="2425" y="4"/>
                  <a:pt x="2345" y="0"/>
                  <a:pt x="2265" y="0"/>
                </a:cubicBezTo>
                <a:close/>
              </a:path>
            </a:pathLst>
          </a:custGeom>
          <a:solidFill>
            <a:srgbClr val="5963AB"/>
          </a:solidFill>
          <a:ln>
            <a:noFill/>
          </a:ln>
        </p:spPr>
        <p:txBody>
          <a:bodyPr spcFirstLastPara="1" wrap="square" lIns="91425" tIns="91425" rIns="91425" bIns="91425" anchor="ctr" anchorCtr="0">
            <a:noAutofit/>
          </a:bodyPr>
          <a:lstStyle/>
          <a:p>
            <a:pPr lvl="0" algn="ctr"/>
            <a:r>
              <a:rPr lang="en" sz="3600" dirty="0">
                <a:solidFill>
                  <a:schemeClr val="bg1"/>
                </a:solidFill>
                <a:latin typeface="Merienda One" panose="020B0604020202020204" charset="0"/>
                <a:cs typeface="Merienda One" panose="020B0604020202020204" charset="0"/>
              </a:rPr>
              <a:t>1</a:t>
            </a:r>
          </a:p>
        </p:txBody>
      </p:sp>
      <p:sp>
        <p:nvSpPr>
          <p:cNvPr id="50" name="Google Shape;514;p48"/>
          <p:cNvSpPr/>
          <p:nvPr/>
        </p:nvSpPr>
        <p:spPr>
          <a:xfrm>
            <a:off x="295750" y="1609385"/>
            <a:ext cx="409788" cy="389086"/>
          </a:xfrm>
          <a:custGeom>
            <a:avLst/>
            <a:gdLst/>
            <a:ahLst/>
            <a:cxnLst/>
            <a:rect l="l" t="t" r="r" b="b"/>
            <a:pathLst>
              <a:path w="5005" h="4893" extrusionOk="0">
                <a:moveTo>
                  <a:pt x="2265" y="0"/>
                </a:moveTo>
                <a:cubicBezTo>
                  <a:pt x="2132" y="0"/>
                  <a:pt x="1999" y="11"/>
                  <a:pt x="1869" y="32"/>
                </a:cubicBezTo>
                <a:cubicBezTo>
                  <a:pt x="1662" y="72"/>
                  <a:pt x="1461" y="146"/>
                  <a:pt x="1273" y="246"/>
                </a:cubicBezTo>
                <a:cubicBezTo>
                  <a:pt x="1086" y="347"/>
                  <a:pt x="918" y="474"/>
                  <a:pt x="771" y="621"/>
                </a:cubicBezTo>
                <a:cubicBezTo>
                  <a:pt x="617" y="769"/>
                  <a:pt x="476" y="929"/>
                  <a:pt x="362" y="1104"/>
                </a:cubicBezTo>
                <a:cubicBezTo>
                  <a:pt x="262" y="1278"/>
                  <a:pt x="182" y="1465"/>
                  <a:pt x="128" y="1653"/>
                </a:cubicBezTo>
                <a:cubicBezTo>
                  <a:pt x="68" y="1847"/>
                  <a:pt x="28" y="2041"/>
                  <a:pt x="7" y="2242"/>
                </a:cubicBezTo>
                <a:cubicBezTo>
                  <a:pt x="1" y="2436"/>
                  <a:pt x="14" y="2637"/>
                  <a:pt x="54" y="2832"/>
                </a:cubicBezTo>
                <a:cubicBezTo>
                  <a:pt x="88" y="3026"/>
                  <a:pt x="141" y="3220"/>
                  <a:pt x="222" y="3401"/>
                </a:cubicBezTo>
                <a:cubicBezTo>
                  <a:pt x="309" y="3582"/>
                  <a:pt x="409" y="3749"/>
                  <a:pt x="537" y="3903"/>
                </a:cubicBezTo>
                <a:cubicBezTo>
                  <a:pt x="657" y="4057"/>
                  <a:pt x="798" y="4191"/>
                  <a:pt x="952" y="4319"/>
                </a:cubicBezTo>
                <a:cubicBezTo>
                  <a:pt x="1106" y="4452"/>
                  <a:pt x="1280" y="4566"/>
                  <a:pt x="1468" y="4660"/>
                </a:cubicBezTo>
                <a:cubicBezTo>
                  <a:pt x="1648" y="4747"/>
                  <a:pt x="1849" y="4814"/>
                  <a:pt x="2050" y="4854"/>
                </a:cubicBezTo>
                <a:cubicBezTo>
                  <a:pt x="2199" y="4879"/>
                  <a:pt x="2352" y="4893"/>
                  <a:pt x="2506" y="4893"/>
                </a:cubicBezTo>
                <a:cubicBezTo>
                  <a:pt x="2559" y="4893"/>
                  <a:pt x="2613" y="4891"/>
                  <a:pt x="2667" y="4888"/>
                </a:cubicBezTo>
                <a:cubicBezTo>
                  <a:pt x="2874" y="4868"/>
                  <a:pt x="3075" y="4828"/>
                  <a:pt x="3269" y="4761"/>
                </a:cubicBezTo>
                <a:cubicBezTo>
                  <a:pt x="3464" y="4707"/>
                  <a:pt x="3658" y="4627"/>
                  <a:pt x="3839" y="4526"/>
                </a:cubicBezTo>
                <a:cubicBezTo>
                  <a:pt x="4013" y="4426"/>
                  <a:pt x="4174" y="4298"/>
                  <a:pt x="4321" y="4151"/>
                </a:cubicBezTo>
                <a:cubicBezTo>
                  <a:pt x="4468" y="4004"/>
                  <a:pt x="4596" y="3843"/>
                  <a:pt x="4703" y="3669"/>
                </a:cubicBezTo>
                <a:cubicBezTo>
                  <a:pt x="4803" y="3488"/>
                  <a:pt x="4877" y="3294"/>
                  <a:pt x="4930" y="3093"/>
                </a:cubicBezTo>
                <a:cubicBezTo>
                  <a:pt x="4977" y="2885"/>
                  <a:pt x="5004" y="2671"/>
                  <a:pt x="4997" y="2456"/>
                </a:cubicBezTo>
                <a:cubicBezTo>
                  <a:pt x="4984" y="2249"/>
                  <a:pt x="4944" y="2035"/>
                  <a:pt x="4877" y="1834"/>
                </a:cubicBezTo>
                <a:cubicBezTo>
                  <a:pt x="4810" y="1633"/>
                  <a:pt x="4723" y="1438"/>
                  <a:pt x="4616" y="1258"/>
                </a:cubicBezTo>
                <a:cubicBezTo>
                  <a:pt x="4502" y="1077"/>
                  <a:pt x="4368" y="909"/>
                  <a:pt x="4214" y="762"/>
                </a:cubicBezTo>
                <a:cubicBezTo>
                  <a:pt x="4060" y="621"/>
                  <a:pt x="3886" y="494"/>
                  <a:pt x="3705" y="387"/>
                </a:cubicBezTo>
                <a:cubicBezTo>
                  <a:pt x="3517" y="286"/>
                  <a:pt x="3323" y="199"/>
                  <a:pt x="3122" y="139"/>
                </a:cubicBezTo>
                <a:cubicBezTo>
                  <a:pt x="2921" y="72"/>
                  <a:pt x="2713" y="32"/>
                  <a:pt x="2506" y="12"/>
                </a:cubicBezTo>
                <a:cubicBezTo>
                  <a:pt x="2425" y="4"/>
                  <a:pt x="2345" y="0"/>
                  <a:pt x="2265" y="0"/>
                </a:cubicBezTo>
                <a:close/>
              </a:path>
            </a:pathLst>
          </a:custGeom>
          <a:solidFill>
            <a:srgbClr val="5963AB"/>
          </a:solidFill>
          <a:ln>
            <a:noFill/>
          </a:ln>
        </p:spPr>
        <p:txBody>
          <a:bodyPr spcFirstLastPara="1" wrap="square" lIns="91425" tIns="91425" rIns="91425" bIns="91425" anchor="ctr" anchorCtr="0">
            <a:noAutofit/>
          </a:bodyPr>
          <a:lstStyle/>
          <a:p>
            <a:pPr lvl="0" algn="ctr"/>
            <a:r>
              <a:rPr lang="en" sz="3600" dirty="0">
                <a:solidFill>
                  <a:schemeClr val="bg1"/>
                </a:solidFill>
                <a:latin typeface="Merienda One" panose="020B0604020202020204" charset="0"/>
                <a:cs typeface="Merienda One" panose="020B0604020202020204" charset="0"/>
              </a:rPr>
              <a:t>2</a:t>
            </a:r>
          </a:p>
        </p:txBody>
      </p:sp>
      <p:sp>
        <p:nvSpPr>
          <p:cNvPr id="51" name="Google Shape;514;p48"/>
          <p:cNvSpPr/>
          <p:nvPr/>
        </p:nvSpPr>
        <p:spPr>
          <a:xfrm>
            <a:off x="282582" y="2570591"/>
            <a:ext cx="409788" cy="389086"/>
          </a:xfrm>
          <a:custGeom>
            <a:avLst/>
            <a:gdLst/>
            <a:ahLst/>
            <a:cxnLst/>
            <a:rect l="l" t="t" r="r" b="b"/>
            <a:pathLst>
              <a:path w="5005" h="4893" extrusionOk="0">
                <a:moveTo>
                  <a:pt x="2265" y="0"/>
                </a:moveTo>
                <a:cubicBezTo>
                  <a:pt x="2132" y="0"/>
                  <a:pt x="1999" y="11"/>
                  <a:pt x="1869" y="32"/>
                </a:cubicBezTo>
                <a:cubicBezTo>
                  <a:pt x="1662" y="72"/>
                  <a:pt x="1461" y="146"/>
                  <a:pt x="1273" y="246"/>
                </a:cubicBezTo>
                <a:cubicBezTo>
                  <a:pt x="1086" y="347"/>
                  <a:pt x="918" y="474"/>
                  <a:pt x="771" y="621"/>
                </a:cubicBezTo>
                <a:cubicBezTo>
                  <a:pt x="617" y="769"/>
                  <a:pt x="476" y="929"/>
                  <a:pt x="362" y="1104"/>
                </a:cubicBezTo>
                <a:cubicBezTo>
                  <a:pt x="262" y="1278"/>
                  <a:pt x="182" y="1465"/>
                  <a:pt x="128" y="1653"/>
                </a:cubicBezTo>
                <a:cubicBezTo>
                  <a:pt x="68" y="1847"/>
                  <a:pt x="28" y="2041"/>
                  <a:pt x="7" y="2242"/>
                </a:cubicBezTo>
                <a:cubicBezTo>
                  <a:pt x="1" y="2436"/>
                  <a:pt x="14" y="2637"/>
                  <a:pt x="54" y="2832"/>
                </a:cubicBezTo>
                <a:cubicBezTo>
                  <a:pt x="88" y="3026"/>
                  <a:pt x="141" y="3220"/>
                  <a:pt x="222" y="3401"/>
                </a:cubicBezTo>
                <a:cubicBezTo>
                  <a:pt x="309" y="3582"/>
                  <a:pt x="409" y="3749"/>
                  <a:pt x="537" y="3903"/>
                </a:cubicBezTo>
                <a:cubicBezTo>
                  <a:pt x="657" y="4057"/>
                  <a:pt x="798" y="4191"/>
                  <a:pt x="952" y="4319"/>
                </a:cubicBezTo>
                <a:cubicBezTo>
                  <a:pt x="1106" y="4452"/>
                  <a:pt x="1280" y="4566"/>
                  <a:pt x="1468" y="4660"/>
                </a:cubicBezTo>
                <a:cubicBezTo>
                  <a:pt x="1648" y="4747"/>
                  <a:pt x="1849" y="4814"/>
                  <a:pt x="2050" y="4854"/>
                </a:cubicBezTo>
                <a:cubicBezTo>
                  <a:pt x="2199" y="4879"/>
                  <a:pt x="2352" y="4893"/>
                  <a:pt x="2506" y="4893"/>
                </a:cubicBezTo>
                <a:cubicBezTo>
                  <a:pt x="2559" y="4893"/>
                  <a:pt x="2613" y="4891"/>
                  <a:pt x="2667" y="4888"/>
                </a:cubicBezTo>
                <a:cubicBezTo>
                  <a:pt x="2874" y="4868"/>
                  <a:pt x="3075" y="4828"/>
                  <a:pt x="3269" y="4761"/>
                </a:cubicBezTo>
                <a:cubicBezTo>
                  <a:pt x="3464" y="4707"/>
                  <a:pt x="3658" y="4627"/>
                  <a:pt x="3839" y="4526"/>
                </a:cubicBezTo>
                <a:cubicBezTo>
                  <a:pt x="4013" y="4426"/>
                  <a:pt x="4174" y="4298"/>
                  <a:pt x="4321" y="4151"/>
                </a:cubicBezTo>
                <a:cubicBezTo>
                  <a:pt x="4468" y="4004"/>
                  <a:pt x="4596" y="3843"/>
                  <a:pt x="4703" y="3669"/>
                </a:cubicBezTo>
                <a:cubicBezTo>
                  <a:pt x="4803" y="3488"/>
                  <a:pt x="4877" y="3294"/>
                  <a:pt x="4930" y="3093"/>
                </a:cubicBezTo>
                <a:cubicBezTo>
                  <a:pt x="4977" y="2885"/>
                  <a:pt x="5004" y="2671"/>
                  <a:pt x="4997" y="2456"/>
                </a:cubicBezTo>
                <a:cubicBezTo>
                  <a:pt x="4984" y="2249"/>
                  <a:pt x="4944" y="2035"/>
                  <a:pt x="4877" y="1834"/>
                </a:cubicBezTo>
                <a:cubicBezTo>
                  <a:pt x="4810" y="1633"/>
                  <a:pt x="4723" y="1438"/>
                  <a:pt x="4616" y="1258"/>
                </a:cubicBezTo>
                <a:cubicBezTo>
                  <a:pt x="4502" y="1077"/>
                  <a:pt x="4368" y="909"/>
                  <a:pt x="4214" y="762"/>
                </a:cubicBezTo>
                <a:cubicBezTo>
                  <a:pt x="4060" y="621"/>
                  <a:pt x="3886" y="494"/>
                  <a:pt x="3705" y="387"/>
                </a:cubicBezTo>
                <a:cubicBezTo>
                  <a:pt x="3517" y="286"/>
                  <a:pt x="3323" y="199"/>
                  <a:pt x="3122" y="139"/>
                </a:cubicBezTo>
                <a:cubicBezTo>
                  <a:pt x="2921" y="72"/>
                  <a:pt x="2713" y="32"/>
                  <a:pt x="2506" y="12"/>
                </a:cubicBezTo>
                <a:cubicBezTo>
                  <a:pt x="2425" y="4"/>
                  <a:pt x="2345" y="0"/>
                  <a:pt x="2265" y="0"/>
                </a:cubicBezTo>
                <a:close/>
              </a:path>
            </a:pathLst>
          </a:custGeom>
          <a:solidFill>
            <a:srgbClr val="5963AB"/>
          </a:solidFill>
          <a:ln>
            <a:noFill/>
          </a:ln>
        </p:spPr>
        <p:txBody>
          <a:bodyPr spcFirstLastPara="1" wrap="square" lIns="91425" tIns="91425" rIns="91425" bIns="91425" anchor="ctr" anchorCtr="0">
            <a:noAutofit/>
          </a:bodyPr>
          <a:lstStyle/>
          <a:p>
            <a:pPr lvl="0" algn="ctr"/>
            <a:r>
              <a:rPr lang="en" sz="3600" dirty="0">
                <a:solidFill>
                  <a:schemeClr val="bg1"/>
                </a:solidFill>
                <a:latin typeface="Merienda One" panose="020B0604020202020204" charset="0"/>
                <a:cs typeface="Merienda One" panose="020B0604020202020204" charset="0"/>
              </a:rPr>
              <a:t>4</a:t>
            </a:r>
          </a:p>
        </p:txBody>
      </p:sp>
      <p:sp>
        <p:nvSpPr>
          <p:cNvPr id="58" name="Google Shape;514;p48"/>
          <p:cNvSpPr/>
          <p:nvPr/>
        </p:nvSpPr>
        <p:spPr>
          <a:xfrm>
            <a:off x="291302" y="2090397"/>
            <a:ext cx="409788" cy="389086"/>
          </a:xfrm>
          <a:custGeom>
            <a:avLst/>
            <a:gdLst/>
            <a:ahLst/>
            <a:cxnLst/>
            <a:rect l="l" t="t" r="r" b="b"/>
            <a:pathLst>
              <a:path w="5005" h="4893" extrusionOk="0">
                <a:moveTo>
                  <a:pt x="2265" y="0"/>
                </a:moveTo>
                <a:cubicBezTo>
                  <a:pt x="2132" y="0"/>
                  <a:pt x="1999" y="11"/>
                  <a:pt x="1869" y="32"/>
                </a:cubicBezTo>
                <a:cubicBezTo>
                  <a:pt x="1662" y="72"/>
                  <a:pt x="1461" y="146"/>
                  <a:pt x="1273" y="246"/>
                </a:cubicBezTo>
                <a:cubicBezTo>
                  <a:pt x="1086" y="347"/>
                  <a:pt x="918" y="474"/>
                  <a:pt x="771" y="621"/>
                </a:cubicBezTo>
                <a:cubicBezTo>
                  <a:pt x="617" y="769"/>
                  <a:pt x="476" y="929"/>
                  <a:pt x="362" y="1104"/>
                </a:cubicBezTo>
                <a:cubicBezTo>
                  <a:pt x="262" y="1278"/>
                  <a:pt x="182" y="1465"/>
                  <a:pt x="128" y="1653"/>
                </a:cubicBezTo>
                <a:cubicBezTo>
                  <a:pt x="68" y="1847"/>
                  <a:pt x="28" y="2041"/>
                  <a:pt x="7" y="2242"/>
                </a:cubicBezTo>
                <a:cubicBezTo>
                  <a:pt x="1" y="2436"/>
                  <a:pt x="14" y="2637"/>
                  <a:pt x="54" y="2832"/>
                </a:cubicBezTo>
                <a:cubicBezTo>
                  <a:pt x="88" y="3026"/>
                  <a:pt x="141" y="3220"/>
                  <a:pt x="222" y="3401"/>
                </a:cubicBezTo>
                <a:cubicBezTo>
                  <a:pt x="309" y="3582"/>
                  <a:pt x="409" y="3749"/>
                  <a:pt x="537" y="3903"/>
                </a:cubicBezTo>
                <a:cubicBezTo>
                  <a:pt x="657" y="4057"/>
                  <a:pt x="798" y="4191"/>
                  <a:pt x="952" y="4319"/>
                </a:cubicBezTo>
                <a:cubicBezTo>
                  <a:pt x="1106" y="4452"/>
                  <a:pt x="1280" y="4566"/>
                  <a:pt x="1468" y="4660"/>
                </a:cubicBezTo>
                <a:cubicBezTo>
                  <a:pt x="1648" y="4747"/>
                  <a:pt x="1849" y="4814"/>
                  <a:pt x="2050" y="4854"/>
                </a:cubicBezTo>
                <a:cubicBezTo>
                  <a:pt x="2199" y="4879"/>
                  <a:pt x="2352" y="4893"/>
                  <a:pt x="2506" y="4893"/>
                </a:cubicBezTo>
                <a:cubicBezTo>
                  <a:pt x="2559" y="4893"/>
                  <a:pt x="2613" y="4891"/>
                  <a:pt x="2667" y="4888"/>
                </a:cubicBezTo>
                <a:cubicBezTo>
                  <a:pt x="2874" y="4868"/>
                  <a:pt x="3075" y="4828"/>
                  <a:pt x="3269" y="4761"/>
                </a:cubicBezTo>
                <a:cubicBezTo>
                  <a:pt x="3464" y="4707"/>
                  <a:pt x="3658" y="4627"/>
                  <a:pt x="3839" y="4526"/>
                </a:cubicBezTo>
                <a:cubicBezTo>
                  <a:pt x="4013" y="4426"/>
                  <a:pt x="4174" y="4298"/>
                  <a:pt x="4321" y="4151"/>
                </a:cubicBezTo>
                <a:cubicBezTo>
                  <a:pt x="4468" y="4004"/>
                  <a:pt x="4596" y="3843"/>
                  <a:pt x="4703" y="3669"/>
                </a:cubicBezTo>
                <a:cubicBezTo>
                  <a:pt x="4803" y="3488"/>
                  <a:pt x="4877" y="3294"/>
                  <a:pt x="4930" y="3093"/>
                </a:cubicBezTo>
                <a:cubicBezTo>
                  <a:pt x="4977" y="2885"/>
                  <a:pt x="5004" y="2671"/>
                  <a:pt x="4997" y="2456"/>
                </a:cubicBezTo>
                <a:cubicBezTo>
                  <a:pt x="4984" y="2249"/>
                  <a:pt x="4944" y="2035"/>
                  <a:pt x="4877" y="1834"/>
                </a:cubicBezTo>
                <a:cubicBezTo>
                  <a:pt x="4810" y="1633"/>
                  <a:pt x="4723" y="1438"/>
                  <a:pt x="4616" y="1258"/>
                </a:cubicBezTo>
                <a:cubicBezTo>
                  <a:pt x="4502" y="1077"/>
                  <a:pt x="4368" y="909"/>
                  <a:pt x="4214" y="762"/>
                </a:cubicBezTo>
                <a:cubicBezTo>
                  <a:pt x="4060" y="621"/>
                  <a:pt x="3886" y="494"/>
                  <a:pt x="3705" y="387"/>
                </a:cubicBezTo>
                <a:cubicBezTo>
                  <a:pt x="3517" y="286"/>
                  <a:pt x="3323" y="199"/>
                  <a:pt x="3122" y="139"/>
                </a:cubicBezTo>
                <a:cubicBezTo>
                  <a:pt x="2921" y="72"/>
                  <a:pt x="2713" y="32"/>
                  <a:pt x="2506" y="12"/>
                </a:cubicBezTo>
                <a:cubicBezTo>
                  <a:pt x="2425" y="4"/>
                  <a:pt x="2345" y="0"/>
                  <a:pt x="2265" y="0"/>
                </a:cubicBezTo>
                <a:close/>
              </a:path>
            </a:pathLst>
          </a:custGeom>
          <a:solidFill>
            <a:srgbClr val="5963AB"/>
          </a:solidFill>
          <a:ln>
            <a:noFill/>
          </a:ln>
        </p:spPr>
        <p:txBody>
          <a:bodyPr spcFirstLastPara="1" wrap="square" lIns="91425" tIns="91425" rIns="91425" bIns="91425" anchor="ctr" anchorCtr="0">
            <a:noAutofit/>
          </a:bodyPr>
          <a:lstStyle/>
          <a:p>
            <a:pPr lvl="0" algn="ctr"/>
            <a:r>
              <a:rPr lang="en" sz="3600" dirty="0">
                <a:solidFill>
                  <a:schemeClr val="bg1"/>
                </a:solidFill>
                <a:latin typeface="Merienda One" panose="020B0604020202020204" charset="0"/>
                <a:cs typeface="Merienda One" panose="020B0604020202020204" charset="0"/>
              </a:rPr>
              <a:t>3</a:t>
            </a:r>
          </a:p>
        </p:txBody>
      </p:sp>
      <p:sp>
        <p:nvSpPr>
          <p:cNvPr id="35" name="Google Shape;499;p46"/>
          <p:cNvSpPr txBox="1">
            <a:spLocks/>
          </p:cNvSpPr>
          <p:nvPr/>
        </p:nvSpPr>
        <p:spPr>
          <a:xfrm>
            <a:off x="692370" y="3023040"/>
            <a:ext cx="8142444" cy="436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2800"/>
              <a:buFont typeface="Bellota Text"/>
              <a:buNone/>
              <a:defRPr sz="2000" b="0" i="0" u="none" strike="noStrike" cap="none">
                <a:solidFill>
                  <a:schemeClr val="dk2"/>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2"/>
              </a:buClr>
              <a:buSzPts val="2800"/>
              <a:buFont typeface="Bellota Text"/>
              <a:buNone/>
              <a:defRPr sz="2800" b="0" i="0" u="none" strike="noStrike" cap="none">
                <a:solidFill>
                  <a:schemeClr val="dk2"/>
                </a:solidFill>
                <a:latin typeface="Bellota Text"/>
                <a:ea typeface="Bellota Text"/>
                <a:cs typeface="Bellota Text"/>
                <a:sym typeface="Bellota Text"/>
              </a:defRPr>
            </a:lvl2pPr>
            <a:lvl3pPr marL="1371600" marR="0" lvl="2" indent="-317500" algn="ctr" rtl="0">
              <a:lnSpc>
                <a:spcPct val="100000"/>
              </a:lnSpc>
              <a:spcBef>
                <a:spcPts val="0"/>
              </a:spcBef>
              <a:spcAft>
                <a:spcPts val="0"/>
              </a:spcAft>
              <a:buClr>
                <a:schemeClr val="dk2"/>
              </a:buClr>
              <a:buSzPts val="2800"/>
              <a:buFont typeface="Bellota Text"/>
              <a:buNone/>
              <a:defRPr sz="2800" b="0" i="0" u="none" strike="noStrike" cap="none">
                <a:solidFill>
                  <a:schemeClr val="dk2"/>
                </a:solidFill>
                <a:latin typeface="Bellota Text"/>
                <a:ea typeface="Bellota Text"/>
                <a:cs typeface="Bellota Text"/>
                <a:sym typeface="Bellota Text"/>
              </a:defRPr>
            </a:lvl3pPr>
            <a:lvl4pPr marL="1828800" marR="0" lvl="3" indent="-317500" algn="ctr" rtl="0">
              <a:lnSpc>
                <a:spcPct val="100000"/>
              </a:lnSpc>
              <a:spcBef>
                <a:spcPts val="0"/>
              </a:spcBef>
              <a:spcAft>
                <a:spcPts val="0"/>
              </a:spcAft>
              <a:buClr>
                <a:schemeClr val="dk2"/>
              </a:buClr>
              <a:buSzPts val="2800"/>
              <a:buFont typeface="Bellota Text"/>
              <a:buNone/>
              <a:defRPr sz="2800" b="0" i="0" u="none" strike="noStrike" cap="none">
                <a:solidFill>
                  <a:schemeClr val="dk2"/>
                </a:solidFill>
                <a:latin typeface="Bellota Text"/>
                <a:ea typeface="Bellota Text"/>
                <a:cs typeface="Bellota Text"/>
                <a:sym typeface="Bellota Text"/>
              </a:defRPr>
            </a:lvl4pPr>
            <a:lvl5pPr marL="2286000" marR="0" lvl="4" indent="-317500" algn="ctr" rtl="0">
              <a:lnSpc>
                <a:spcPct val="100000"/>
              </a:lnSpc>
              <a:spcBef>
                <a:spcPts val="0"/>
              </a:spcBef>
              <a:spcAft>
                <a:spcPts val="0"/>
              </a:spcAft>
              <a:buClr>
                <a:schemeClr val="dk2"/>
              </a:buClr>
              <a:buSzPts val="2800"/>
              <a:buFont typeface="Bellota Text"/>
              <a:buNone/>
              <a:defRPr sz="2800" b="0" i="0" u="none" strike="noStrike" cap="none">
                <a:solidFill>
                  <a:schemeClr val="dk2"/>
                </a:solidFill>
                <a:latin typeface="Bellota Text"/>
                <a:ea typeface="Bellota Text"/>
                <a:cs typeface="Bellota Text"/>
                <a:sym typeface="Bellota Text"/>
              </a:defRPr>
            </a:lvl5pPr>
            <a:lvl6pPr marL="2743200" marR="0" lvl="5" indent="-317500" algn="ctr" rtl="0">
              <a:lnSpc>
                <a:spcPct val="100000"/>
              </a:lnSpc>
              <a:spcBef>
                <a:spcPts val="0"/>
              </a:spcBef>
              <a:spcAft>
                <a:spcPts val="0"/>
              </a:spcAft>
              <a:buClr>
                <a:schemeClr val="dk2"/>
              </a:buClr>
              <a:buSzPts val="2800"/>
              <a:buFont typeface="Bellota Text"/>
              <a:buNone/>
              <a:defRPr sz="2800" b="0" i="0" u="none" strike="noStrike" cap="none">
                <a:solidFill>
                  <a:schemeClr val="dk2"/>
                </a:solidFill>
                <a:latin typeface="Bellota Text"/>
                <a:ea typeface="Bellota Text"/>
                <a:cs typeface="Bellota Text"/>
                <a:sym typeface="Bellota Text"/>
              </a:defRPr>
            </a:lvl6pPr>
            <a:lvl7pPr marL="3200400" marR="0" lvl="6" indent="-317500" algn="ctr" rtl="0">
              <a:lnSpc>
                <a:spcPct val="100000"/>
              </a:lnSpc>
              <a:spcBef>
                <a:spcPts val="0"/>
              </a:spcBef>
              <a:spcAft>
                <a:spcPts val="0"/>
              </a:spcAft>
              <a:buClr>
                <a:schemeClr val="dk2"/>
              </a:buClr>
              <a:buSzPts val="2800"/>
              <a:buFont typeface="Bellota Text"/>
              <a:buNone/>
              <a:defRPr sz="2800" b="0" i="0" u="none" strike="noStrike" cap="none">
                <a:solidFill>
                  <a:schemeClr val="dk2"/>
                </a:solidFill>
                <a:latin typeface="Bellota Text"/>
                <a:ea typeface="Bellota Text"/>
                <a:cs typeface="Bellota Text"/>
                <a:sym typeface="Bellota Text"/>
              </a:defRPr>
            </a:lvl7pPr>
            <a:lvl8pPr marL="3657600" marR="0" lvl="7" indent="-317500" algn="ctr" rtl="0">
              <a:lnSpc>
                <a:spcPct val="100000"/>
              </a:lnSpc>
              <a:spcBef>
                <a:spcPts val="0"/>
              </a:spcBef>
              <a:spcAft>
                <a:spcPts val="0"/>
              </a:spcAft>
              <a:buClr>
                <a:schemeClr val="dk2"/>
              </a:buClr>
              <a:buSzPts val="2800"/>
              <a:buFont typeface="Bellota Text"/>
              <a:buNone/>
              <a:defRPr sz="2800" b="0" i="0" u="none" strike="noStrike" cap="none">
                <a:solidFill>
                  <a:schemeClr val="dk2"/>
                </a:solidFill>
                <a:latin typeface="Bellota Text"/>
                <a:ea typeface="Bellota Text"/>
                <a:cs typeface="Bellota Text"/>
                <a:sym typeface="Bellota Text"/>
              </a:defRPr>
            </a:lvl8pPr>
            <a:lvl9pPr marL="4114800" marR="0" lvl="8" indent="-317500" algn="ctr" rtl="0">
              <a:lnSpc>
                <a:spcPct val="100000"/>
              </a:lnSpc>
              <a:spcBef>
                <a:spcPts val="0"/>
              </a:spcBef>
              <a:spcAft>
                <a:spcPts val="0"/>
              </a:spcAft>
              <a:buClr>
                <a:schemeClr val="dk2"/>
              </a:buClr>
              <a:buSzPts val="2800"/>
              <a:buFont typeface="Bellota Text"/>
              <a:buNone/>
              <a:defRPr sz="2800" b="0" i="0" u="none" strike="noStrike" cap="none">
                <a:solidFill>
                  <a:schemeClr val="dk2"/>
                </a:solidFill>
                <a:latin typeface="Bellota Text"/>
                <a:ea typeface="Bellota Text"/>
                <a:cs typeface="Bellota Text"/>
                <a:sym typeface="Bellota Text"/>
              </a:defRPr>
            </a:lvl9pPr>
          </a:lstStyle>
          <a:p>
            <a:pPr marL="36000" indent="0" algn="l"/>
            <a:r>
              <a:rPr lang="fr-FR" sz="3200" dirty="0">
                <a:solidFill>
                  <a:srgbClr val="F36F26"/>
                </a:solidFill>
                <a:latin typeface="Passero One" panose="020B0604020202020204" charset="0"/>
                <a:ea typeface="Segoe UI Black" panose="020B0A02040204020203" pitchFamily="34" charset="0"/>
                <a:cs typeface="Merienda One" panose="020B0604020202020204" charset="0"/>
              </a:rPr>
              <a:t>Les sollicitations en cours</a:t>
            </a:r>
          </a:p>
          <a:p>
            <a:pPr marL="36000" indent="0" algn="l"/>
            <a:r>
              <a:rPr lang="fr-FR" sz="3200" dirty="0">
                <a:solidFill>
                  <a:srgbClr val="F36F26"/>
                </a:solidFill>
                <a:latin typeface="Passero One" panose="020B0604020202020204" charset="0"/>
                <a:ea typeface="Segoe UI Black" panose="020B0A02040204020203" pitchFamily="34" charset="0"/>
                <a:cs typeface="Merienda One" panose="020B0604020202020204" charset="0"/>
              </a:rPr>
              <a:t>Avancée des budgets participatifs </a:t>
            </a:r>
          </a:p>
          <a:p>
            <a:pPr marL="36000" indent="0" algn="l"/>
            <a:r>
              <a:rPr lang="fr-FR" sz="3200" dirty="0">
                <a:solidFill>
                  <a:srgbClr val="F36F26"/>
                </a:solidFill>
                <a:latin typeface="Passero One" panose="020B0604020202020204" charset="0"/>
                <a:ea typeface="Segoe UI Black" panose="020B0A02040204020203" pitchFamily="34" charset="0"/>
                <a:cs typeface="Merienda One" panose="020B0604020202020204" charset="0"/>
              </a:rPr>
              <a:t>Les orientations budgétaires 2025</a:t>
            </a:r>
          </a:p>
          <a:p>
            <a:pPr marL="36000" indent="0" algn="l"/>
            <a:r>
              <a:rPr lang="fr-FR" sz="3200" dirty="0">
                <a:solidFill>
                  <a:srgbClr val="F36F26"/>
                </a:solidFill>
                <a:latin typeface="Passero One" panose="020B0604020202020204" charset="0"/>
                <a:ea typeface="Segoe UI Black" panose="020B0A02040204020203" pitchFamily="34" charset="0"/>
                <a:cs typeface="Merienda One" panose="020B0604020202020204" charset="0"/>
              </a:rPr>
              <a:t>L’avancement des travaux dans les différents squares de la Ville</a:t>
            </a:r>
          </a:p>
          <a:p>
            <a:pPr marL="36000" indent="0" algn="l"/>
            <a:r>
              <a:rPr lang="fr-FR" sz="3200" dirty="0">
                <a:solidFill>
                  <a:srgbClr val="F36F26"/>
                </a:solidFill>
                <a:latin typeface="Passero One" panose="020B0604020202020204" charset="0"/>
                <a:ea typeface="Segoe UI Black" panose="020B0A02040204020203" pitchFamily="34" charset="0"/>
                <a:cs typeface="Merienda One" panose="020B0604020202020204" charset="0"/>
              </a:rPr>
              <a:t>Présentation des nouveaux dispositifs en faveur de la propreté</a:t>
            </a:r>
          </a:p>
          <a:p>
            <a:pPr marL="36000" indent="0" algn="l"/>
            <a:r>
              <a:rPr lang="fr-FR" sz="3200" dirty="0">
                <a:solidFill>
                  <a:srgbClr val="F36F26"/>
                </a:solidFill>
                <a:latin typeface="Passero One" panose="020B0604020202020204" charset="0"/>
                <a:ea typeface="Segoe UI Black" panose="020B0A02040204020203" pitchFamily="34" charset="0"/>
                <a:cs typeface="Merienda One" panose="020B0604020202020204" charset="0"/>
              </a:rPr>
              <a:t>L’agenda de votre quartier</a:t>
            </a:r>
          </a:p>
          <a:p>
            <a:pPr marL="36000" indent="0" algn="l"/>
            <a:endParaRPr lang="fr-FR" sz="3200" dirty="0">
              <a:solidFill>
                <a:srgbClr val="F36F26"/>
              </a:solidFill>
              <a:latin typeface="Passero One" panose="020B0604020202020204" charset="0"/>
              <a:ea typeface="Segoe UI Black" panose="020B0A02040204020203" pitchFamily="34" charset="0"/>
              <a:cs typeface="Merienda One" panose="020B0604020202020204" charset="0"/>
            </a:endParaRPr>
          </a:p>
        </p:txBody>
      </p:sp>
      <p:sp>
        <p:nvSpPr>
          <p:cNvPr id="40" name="Google Shape;499;p46"/>
          <p:cNvSpPr txBox="1">
            <a:spLocks/>
          </p:cNvSpPr>
          <p:nvPr/>
        </p:nvSpPr>
        <p:spPr>
          <a:xfrm>
            <a:off x="618320" y="2971388"/>
            <a:ext cx="8216494" cy="4362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fr-FR" sz="2200" dirty="0">
              <a:solidFill>
                <a:srgbClr val="10B9AA"/>
              </a:solidFill>
              <a:latin typeface="Gotham Black"/>
            </a:endParaRPr>
          </a:p>
        </p:txBody>
      </p:sp>
      <p:sp>
        <p:nvSpPr>
          <p:cNvPr id="23" name="Google Shape;514;p48"/>
          <p:cNvSpPr/>
          <p:nvPr/>
        </p:nvSpPr>
        <p:spPr>
          <a:xfrm>
            <a:off x="291302" y="3570117"/>
            <a:ext cx="409788" cy="389086"/>
          </a:xfrm>
          <a:custGeom>
            <a:avLst/>
            <a:gdLst/>
            <a:ahLst/>
            <a:cxnLst/>
            <a:rect l="l" t="t" r="r" b="b"/>
            <a:pathLst>
              <a:path w="5005" h="4893" extrusionOk="0">
                <a:moveTo>
                  <a:pt x="2265" y="0"/>
                </a:moveTo>
                <a:cubicBezTo>
                  <a:pt x="2132" y="0"/>
                  <a:pt x="1999" y="11"/>
                  <a:pt x="1869" y="32"/>
                </a:cubicBezTo>
                <a:cubicBezTo>
                  <a:pt x="1662" y="72"/>
                  <a:pt x="1461" y="146"/>
                  <a:pt x="1273" y="246"/>
                </a:cubicBezTo>
                <a:cubicBezTo>
                  <a:pt x="1086" y="347"/>
                  <a:pt x="918" y="474"/>
                  <a:pt x="771" y="621"/>
                </a:cubicBezTo>
                <a:cubicBezTo>
                  <a:pt x="617" y="769"/>
                  <a:pt x="476" y="929"/>
                  <a:pt x="362" y="1104"/>
                </a:cubicBezTo>
                <a:cubicBezTo>
                  <a:pt x="262" y="1278"/>
                  <a:pt x="182" y="1465"/>
                  <a:pt x="128" y="1653"/>
                </a:cubicBezTo>
                <a:cubicBezTo>
                  <a:pt x="68" y="1847"/>
                  <a:pt x="28" y="2041"/>
                  <a:pt x="7" y="2242"/>
                </a:cubicBezTo>
                <a:cubicBezTo>
                  <a:pt x="1" y="2436"/>
                  <a:pt x="14" y="2637"/>
                  <a:pt x="54" y="2832"/>
                </a:cubicBezTo>
                <a:cubicBezTo>
                  <a:pt x="88" y="3026"/>
                  <a:pt x="141" y="3220"/>
                  <a:pt x="222" y="3401"/>
                </a:cubicBezTo>
                <a:cubicBezTo>
                  <a:pt x="309" y="3582"/>
                  <a:pt x="409" y="3749"/>
                  <a:pt x="537" y="3903"/>
                </a:cubicBezTo>
                <a:cubicBezTo>
                  <a:pt x="657" y="4057"/>
                  <a:pt x="798" y="4191"/>
                  <a:pt x="952" y="4319"/>
                </a:cubicBezTo>
                <a:cubicBezTo>
                  <a:pt x="1106" y="4452"/>
                  <a:pt x="1280" y="4566"/>
                  <a:pt x="1468" y="4660"/>
                </a:cubicBezTo>
                <a:cubicBezTo>
                  <a:pt x="1648" y="4747"/>
                  <a:pt x="1849" y="4814"/>
                  <a:pt x="2050" y="4854"/>
                </a:cubicBezTo>
                <a:cubicBezTo>
                  <a:pt x="2199" y="4879"/>
                  <a:pt x="2352" y="4893"/>
                  <a:pt x="2506" y="4893"/>
                </a:cubicBezTo>
                <a:cubicBezTo>
                  <a:pt x="2559" y="4893"/>
                  <a:pt x="2613" y="4891"/>
                  <a:pt x="2667" y="4888"/>
                </a:cubicBezTo>
                <a:cubicBezTo>
                  <a:pt x="2874" y="4868"/>
                  <a:pt x="3075" y="4828"/>
                  <a:pt x="3269" y="4761"/>
                </a:cubicBezTo>
                <a:cubicBezTo>
                  <a:pt x="3464" y="4707"/>
                  <a:pt x="3658" y="4627"/>
                  <a:pt x="3839" y="4526"/>
                </a:cubicBezTo>
                <a:cubicBezTo>
                  <a:pt x="4013" y="4426"/>
                  <a:pt x="4174" y="4298"/>
                  <a:pt x="4321" y="4151"/>
                </a:cubicBezTo>
                <a:cubicBezTo>
                  <a:pt x="4468" y="4004"/>
                  <a:pt x="4596" y="3843"/>
                  <a:pt x="4703" y="3669"/>
                </a:cubicBezTo>
                <a:cubicBezTo>
                  <a:pt x="4803" y="3488"/>
                  <a:pt x="4877" y="3294"/>
                  <a:pt x="4930" y="3093"/>
                </a:cubicBezTo>
                <a:cubicBezTo>
                  <a:pt x="4977" y="2885"/>
                  <a:pt x="5004" y="2671"/>
                  <a:pt x="4997" y="2456"/>
                </a:cubicBezTo>
                <a:cubicBezTo>
                  <a:pt x="4984" y="2249"/>
                  <a:pt x="4944" y="2035"/>
                  <a:pt x="4877" y="1834"/>
                </a:cubicBezTo>
                <a:cubicBezTo>
                  <a:pt x="4810" y="1633"/>
                  <a:pt x="4723" y="1438"/>
                  <a:pt x="4616" y="1258"/>
                </a:cubicBezTo>
                <a:cubicBezTo>
                  <a:pt x="4502" y="1077"/>
                  <a:pt x="4368" y="909"/>
                  <a:pt x="4214" y="762"/>
                </a:cubicBezTo>
                <a:cubicBezTo>
                  <a:pt x="4060" y="621"/>
                  <a:pt x="3886" y="494"/>
                  <a:pt x="3705" y="387"/>
                </a:cubicBezTo>
                <a:cubicBezTo>
                  <a:pt x="3517" y="286"/>
                  <a:pt x="3323" y="199"/>
                  <a:pt x="3122" y="139"/>
                </a:cubicBezTo>
                <a:cubicBezTo>
                  <a:pt x="2921" y="72"/>
                  <a:pt x="2713" y="32"/>
                  <a:pt x="2506" y="12"/>
                </a:cubicBezTo>
                <a:cubicBezTo>
                  <a:pt x="2425" y="4"/>
                  <a:pt x="2345" y="0"/>
                  <a:pt x="2265" y="0"/>
                </a:cubicBezTo>
                <a:close/>
              </a:path>
            </a:pathLst>
          </a:custGeom>
          <a:solidFill>
            <a:srgbClr val="5963AB"/>
          </a:solidFill>
          <a:ln>
            <a:noFill/>
          </a:ln>
        </p:spPr>
        <p:txBody>
          <a:bodyPr spcFirstLastPara="1" wrap="square" lIns="91425" tIns="91425" rIns="91425" bIns="91425" anchor="ctr" anchorCtr="0">
            <a:noAutofit/>
          </a:bodyPr>
          <a:lstStyle/>
          <a:p>
            <a:pPr lvl="0" algn="ctr"/>
            <a:r>
              <a:rPr lang="en" sz="3600" dirty="0">
                <a:solidFill>
                  <a:schemeClr val="bg1"/>
                </a:solidFill>
                <a:latin typeface="Merienda One" panose="020B0604020202020204" charset="0"/>
                <a:cs typeface="Merienda One" panose="020B0604020202020204" charset="0"/>
              </a:rPr>
              <a:t>5</a:t>
            </a:r>
          </a:p>
        </p:txBody>
      </p:sp>
      <p:sp>
        <p:nvSpPr>
          <p:cNvPr id="19" name="Google Shape;514;p48">
            <a:extLst>
              <a:ext uri="{FF2B5EF4-FFF2-40B4-BE49-F238E27FC236}">
                <a16:creationId xmlns:a16="http://schemas.microsoft.com/office/drawing/2014/main" id="{F7527286-7395-4792-8E99-3410F867C669}"/>
              </a:ext>
            </a:extLst>
          </p:cNvPr>
          <p:cNvSpPr/>
          <p:nvPr/>
        </p:nvSpPr>
        <p:spPr>
          <a:xfrm>
            <a:off x="282582" y="4483661"/>
            <a:ext cx="409788" cy="389086"/>
          </a:xfrm>
          <a:custGeom>
            <a:avLst/>
            <a:gdLst/>
            <a:ahLst/>
            <a:cxnLst/>
            <a:rect l="l" t="t" r="r" b="b"/>
            <a:pathLst>
              <a:path w="5005" h="4893" extrusionOk="0">
                <a:moveTo>
                  <a:pt x="2265" y="0"/>
                </a:moveTo>
                <a:cubicBezTo>
                  <a:pt x="2132" y="0"/>
                  <a:pt x="1999" y="11"/>
                  <a:pt x="1869" y="32"/>
                </a:cubicBezTo>
                <a:cubicBezTo>
                  <a:pt x="1662" y="72"/>
                  <a:pt x="1461" y="146"/>
                  <a:pt x="1273" y="246"/>
                </a:cubicBezTo>
                <a:cubicBezTo>
                  <a:pt x="1086" y="347"/>
                  <a:pt x="918" y="474"/>
                  <a:pt x="771" y="621"/>
                </a:cubicBezTo>
                <a:cubicBezTo>
                  <a:pt x="617" y="769"/>
                  <a:pt x="476" y="929"/>
                  <a:pt x="362" y="1104"/>
                </a:cubicBezTo>
                <a:cubicBezTo>
                  <a:pt x="262" y="1278"/>
                  <a:pt x="182" y="1465"/>
                  <a:pt x="128" y="1653"/>
                </a:cubicBezTo>
                <a:cubicBezTo>
                  <a:pt x="68" y="1847"/>
                  <a:pt x="28" y="2041"/>
                  <a:pt x="7" y="2242"/>
                </a:cubicBezTo>
                <a:cubicBezTo>
                  <a:pt x="1" y="2436"/>
                  <a:pt x="14" y="2637"/>
                  <a:pt x="54" y="2832"/>
                </a:cubicBezTo>
                <a:cubicBezTo>
                  <a:pt x="88" y="3026"/>
                  <a:pt x="141" y="3220"/>
                  <a:pt x="222" y="3401"/>
                </a:cubicBezTo>
                <a:cubicBezTo>
                  <a:pt x="309" y="3582"/>
                  <a:pt x="409" y="3749"/>
                  <a:pt x="537" y="3903"/>
                </a:cubicBezTo>
                <a:cubicBezTo>
                  <a:pt x="657" y="4057"/>
                  <a:pt x="798" y="4191"/>
                  <a:pt x="952" y="4319"/>
                </a:cubicBezTo>
                <a:cubicBezTo>
                  <a:pt x="1106" y="4452"/>
                  <a:pt x="1280" y="4566"/>
                  <a:pt x="1468" y="4660"/>
                </a:cubicBezTo>
                <a:cubicBezTo>
                  <a:pt x="1648" y="4747"/>
                  <a:pt x="1849" y="4814"/>
                  <a:pt x="2050" y="4854"/>
                </a:cubicBezTo>
                <a:cubicBezTo>
                  <a:pt x="2199" y="4879"/>
                  <a:pt x="2352" y="4893"/>
                  <a:pt x="2506" y="4893"/>
                </a:cubicBezTo>
                <a:cubicBezTo>
                  <a:pt x="2559" y="4893"/>
                  <a:pt x="2613" y="4891"/>
                  <a:pt x="2667" y="4888"/>
                </a:cubicBezTo>
                <a:cubicBezTo>
                  <a:pt x="2874" y="4868"/>
                  <a:pt x="3075" y="4828"/>
                  <a:pt x="3269" y="4761"/>
                </a:cubicBezTo>
                <a:cubicBezTo>
                  <a:pt x="3464" y="4707"/>
                  <a:pt x="3658" y="4627"/>
                  <a:pt x="3839" y="4526"/>
                </a:cubicBezTo>
                <a:cubicBezTo>
                  <a:pt x="4013" y="4426"/>
                  <a:pt x="4174" y="4298"/>
                  <a:pt x="4321" y="4151"/>
                </a:cubicBezTo>
                <a:cubicBezTo>
                  <a:pt x="4468" y="4004"/>
                  <a:pt x="4596" y="3843"/>
                  <a:pt x="4703" y="3669"/>
                </a:cubicBezTo>
                <a:cubicBezTo>
                  <a:pt x="4803" y="3488"/>
                  <a:pt x="4877" y="3294"/>
                  <a:pt x="4930" y="3093"/>
                </a:cubicBezTo>
                <a:cubicBezTo>
                  <a:pt x="4977" y="2885"/>
                  <a:pt x="5004" y="2671"/>
                  <a:pt x="4997" y="2456"/>
                </a:cubicBezTo>
                <a:cubicBezTo>
                  <a:pt x="4984" y="2249"/>
                  <a:pt x="4944" y="2035"/>
                  <a:pt x="4877" y="1834"/>
                </a:cubicBezTo>
                <a:cubicBezTo>
                  <a:pt x="4810" y="1633"/>
                  <a:pt x="4723" y="1438"/>
                  <a:pt x="4616" y="1258"/>
                </a:cubicBezTo>
                <a:cubicBezTo>
                  <a:pt x="4502" y="1077"/>
                  <a:pt x="4368" y="909"/>
                  <a:pt x="4214" y="762"/>
                </a:cubicBezTo>
                <a:cubicBezTo>
                  <a:pt x="4060" y="621"/>
                  <a:pt x="3886" y="494"/>
                  <a:pt x="3705" y="387"/>
                </a:cubicBezTo>
                <a:cubicBezTo>
                  <a:pt x="3517" y="286"/>
                  <a:pt x="3323" y="199"/>
                  <a:pt x="3122" y="139"/>
                </a:cubicBezTo>
                <a:cubicBezTo>
                  <a:pt x="2921" y="72"/>
                  <a:pt x="2713" y="32"/>
                  <a:pt x="2506" y="12"/>
                </a:cubicBezTo>
                <a:cubicBezTo>
                  <a:pt x="2425" y="4"/>
                  <a:pt x="2345" y="0"/>
                  <a:pt x="2265" y="0"/>
                </a:cubicBezTo>
                <a:close/>
              </a:path>
            </a:pathLst>
          </a:custGeom>
          <a:solidFill>
            <a:srgbClr val="5963AB"/>
          </a:solidFill>
          <a:ln>
            <a:noFill/>
          </a:ln>
        </p:spPr>
        <p:txBody>
          <a:bodyPr spcFirstLastPara="1" wrap="square" lIns="91425" tIns="91425" rIns="91425" bIns="91425" anchor="ctr" anchorCtr="0">
            <a:noAutofit/>
          </a:bodyPr>
          <a:lstStyle/>
          <a:p>
            <a:pPr lvl="0" algn="ctr"/>
            <a:r>
              <a:rPr lang="en" sz="3600" dirty="0">
                <a:solidFill>
                  <a:schemeClr val="bg1"/>
                </a:solidFill>
                <a:latin typeface="Merienda One" panose="020B0604020202020204" charset="0"/>
                <a:cs typeface="Merienda One" panose="020B0604020202020204" charset="0"/>
              </a:rPr>
              <a:t>6</a:t>
            </a:r>
          </a:p>
        </p:txBody>
      </p:sp>
    </p:spTree>
    <p:extLst>
      <p:ext uri="{BB962C8B-B14F-4D97-AF65-F5344CB8AC3E}">
        <p14:creationId xmlns:p14="http://schemas.microsoft.com/office/powerpoint/2010/main" val="4218813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grpSp>
        <p:nvGrpSpPr>
          <p:cNvPr id="2" name="Groupe 1"/>
          <p:cNvGrpSpPr/>
          <p:nvPr/>
        </p:nvGrpSpPr>
        <p:grpSpPr>
          <a:xfrm>
            <a:off x="0" y="3903577"/>
            <a:ext cx="3794733" cy="1300750"/>
            <a:chOff x="0" y="3903577"/>
            <a:chExt cx="3794733" cy="1300750"/>
          </a:xfrm>
        </p:grpSpPr>
        <p:sp>
          <p:nvSpPr>
            <p:cNvPr id="500" name="Google Shape;500;p46"/>
            <p:cNvSpPr/>
            <p:nvPr/>
          </p:nvSpPr>
          <p:spPr>
            <a:xfrm>
              <a:off x="0" y="4062130"/>
              <a:ext cx="3794733" cy="1096261"/>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rgbClr val="59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47560"/>
                </a:solidFill>
              </a:endParaRPr>
            </a:p>
          </p:txBody>
        </p:sp>
        <p:sp>
          <p:nvSpPr>
            <p:cNvPr id="501" name="Google Shape;501;p46"/>
            <p:cNvSpPr/>
            <p:nvPr/>
          </p:nvSpPr>
          <p:spPr>
            <a:xfrm>
              <a:off x="295750" y="3903577"/>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grpSp>
      <p:sp>
        <p:nvSpPr>
          <p:cNvPr id="7" name="Google Shape;500;p46"/>
          <p:cNvSpPr/>
          <p:nvPr/>
        </p:nvSpPr>
        <p:spPr>
          <a:xfrm rot="10800000">
            <a:off x="5349267" y="0"/>
            <a:ext cx="3794733" cy="1096261"/>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rgbClr val="59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01;p46"/>
          <p:cNvSpPr/>
          <p:nvPr/>
        </p:nvSpPr>
        <p:spPr>
          <a:xfrm>
            <a:off x="448150" y="4055977"/>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sp>
        <p:nvSpPr>
          <p:cNvPr id="9" name="Google Shape;501;p46"/>
          <p:cNvSpPr/>
          <p:nvPr/>
        </p:nvSpPr>
        <p:spPr>
          <a:xfrm>
            <a:off x="7460633" y="-5079"/>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sp>
        <p:nvSpPr>
          <p:cNvPr id="10" name="Google Shape;541;p51"/>
          <p:cNvSpPr/>
          <p:nvPr/>
        </p:nvSpPr>
        <p:spPr>
          <a:xfrm>
            <a:off x="146074" y="1677814"/>
            <a:ext cx="1550016" cy="1515331"/>
          </a:xfrm>
          <a:custGeom>
            <a:avLst/>
            <a:gdLst/>
            <a:ahLst/>
            <a:cxnLst/>
            <a:rect l="l" t="t" r="r" b="b"/>
            <a:pathLst>
              <a:path w="5005" h="4893" extrusionOk="0">
                <a:moveTo>
                  <a:pt x="2265" y="0"/>
                </a:moveTo>
                <a:cubicBezTo>
                  <a:pt x="2132" y="0"/>
                  <a:pt x="1999" y="11"/>
                  <a:pt x="1869" y="32"/>
                </a:cubicBezTo>
                <a:cubicBezTo>
                  <a:pt x="1662" y="72"/>
                  <a:pt x="1461" y="146"/>
                  <a:pt x="1273" y="246"/>
                </a:cubicBezTo>
                <a:cubicBezTo>
                  <a:pt x="1086" y="347"/>
                  <a:pt x="918" y="474"/>
                  <a:pt x="771" y="621"/>
                </a:cubicBezTo>
                <a:cubicBezTo>
                  <a:pt x="617" y="769"/>
                  <a:pt x="476" y="929"/>
                  <a:pt x="362" y="1104"/>
                </a:cubicBezTo>
                <a:cubicBezTo>
                  <a:pt x="262" y="1278"/>
                  <a:pt x="182" y="1465"/>
                  <a:pt x="128" y="1653"/>
                </a:cubicBezTo>
                <a:cubicBezTo>
                  <a:pt x="68" y="1847"/>
                  <a:pt x="28" y="2041"/>
                  <a:pt x="7" y="2242"/>
                </a:cubicBezTo>
                <a:cubicBezTo>
                  <a:pt x="1" y="2436"/>
                  <a:pt x="14" y="2637"/>
                  <a:pt x="54" y="2832"/>
                </a:cubicBezTo>
                <a:cubicBezTo>
                  <a:pt x="88" y="3026"/>
                  <a:pt x="141" y="3220"/>
                  <a:pt x="222" y="3401"/>
                </a:cubicBezTo>
                <a:cubicBezTo>
                  <a:pt x="309" y="3582"/>
                  <a:pt x="409" y="3749"/>
                  <a:pt x="537" y="3903"/>
                </a:cubicBezTo>
                <a:cubicBezTo>
                  <a:pt x="657" y="4057"/>
                  <a:pt x="798" y="4191"/>
                  <a:pt x="952" y="4319"/>
                </a:cubicBezTo>
                <a:cubicBezTo>
                  <a:pt x="1106" y="4452"/>
                  <a:pt x="1280" y="4566"/>
                  <a:pt x="1468" y="4660"/>
                </a:cubicBezTo>
                <a:cubicBezTo>
                  <a:pt x="1648" y="4747"/>
                  <a:pt x="1849" y="4814"/>
                  <a:pt x="2050" y="4854"/>
                </a:cubicBezTo>
                <a:cubicBezTo>
                  <a:pt x="2199" y="4879"/>
                  <a:pt x="2352" y="4893"/>
                  <a:pt x="2506" y="4893"/>
                </a:cubicBezTo>
                <a:cubicBezTo>
                  <a:pt x="2559" y="4893"/>
                  <a:pt x="2613" y="4891"/>
                  <a:pt x="2667" y="4888"/>
                </a:cubicBezTo>
                <a:cubicBezTo>
                  <a:pt x="2874" y="4868"/>
                  <a:pt x="3075" y="4828"/>
                  <a:pt x="3269" y="4761"/>
                </a:cubicBezTo>
                <a:cubicBezTo>
                  <a:pt x="3464" y="4707"/>
                  <a:pt x="3658" y="4627"/>
                  <a:pt x="3839" y="4526"/>
                </a:cubicBezTo>
                <a:cubicBezTo>
                  <a:pt x="4013" y="4426"/>
                  <a:pt x="4174" y="4298"/>
                  <a:pt x="4321" y="4151"/>
                </a:cubicBezTo>
                <a:cubicBezTo>
                  <a:pt x="4468" y="4004"/>
                  <a:pt x="4596" y="3843"/>
                  <a:pt x="4703" y="3669"/>
                </a:cubicBezTo>
                <a:cubicBezTo>
                  <a:pt x="4803" y="3488"/>
                  <a:pt x="4877" y="3294"/>
                  <a:pt x="4930" y="3093"/>
                </a:cubicBezTo>
                <a:cubicBezTo>
                  <a:pt x="4977" y="2885"/>
                  <a:pt x="5004" y="2671"/>
                  <a:pt x="4997" y="2456"/>
                </a:cubicBezTo>
                <a:cubicBezTo>
                  <a:pt x="4984" y="2249"/>
                  <a:pt x="4944" y="2035"/>
                  <a:pt x="4877" y="1834"/>
                </a:cubicBezTo>
                <a:cubicBezTo>
                  <a:pt x="4810" y="1633"/>
                  <a:pt x="4723" y="1438"/>
                  <a:pt x="4616" y="1258"/>
                </a:cubicBezTo>
                <a:cubicBezTo>
                  <a:pt x="4502" y="1077"/>
                  <a:pt x="4368" y="909"/>
                  <a:pt x="4214" y="762"/>
                </a:cubicBezTo>
                <a:cubicBezTo>
                  <a:pt x="4060" y="621"/>
                  <a:pt x="3886" y="494"/>
                  <a:pt x="3705" y="387"/>
                </a:cubicBezTo>
                <a:cubicBezTo>
                  <a:pt x="3517" y="286"/>
                  <a:pt x="3323" y="199"/>
                  <a:pt x="3122" y="139"/>
                </a:cubicBezTo>
                <a:cubicBezTo>
                  <a:pt x="2921" y="72"/>
                  <a:pt x="2713" y="32"/>
                  <a:pt x="2506" y="12"/>
                </a:cubicBezTo>
                <a:cubicBezTo>
                  <a:pt x="2425" y="4"/>
                  <a:pt x="2345" y="0"/>
                  <a:pt x="2265" y="0"/>
                </a:cubicBezTo>
                <a:close/>
              </a:path>
            </a:pathLst>
          </a:custGeom>
          <a:solidFill>
            <a:srgbClr val="596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6F26"/>
              </a:solidFill>
            </a:endParaRPr>
          </a:p>
        </p:txBody>
      </p:sp>
      <p:sp>
        <p:nvSpPr>
          <p:cNvPr id="11" name="Google Shape;543;p51"/>
          <p:cNvSpPr txBox="1">
            <a:spLocks/>
          </p:cNvSpPr>
          <p:nvPr/>
        </p:nvSpPr>
        <p:spPr>
          <a:xfrm>
            <a:off x="84682" y="1717079"/>
            <a:ext cx="1672800" cy="12882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6000" dirty="0">
                <a:solidFill>
                  <a:schemeClr val="bg1"/>
                </a:solidFill>
                <a:latin typeface="Passero One" panose="020B0604020202020204" charset="0"/>
                <a:ea typeface="Segoe UI Black" panose="020B0A02040204020203" pitchFamily="34" charset="0"/>
              </a:rPr>
              <a:t>1</a:t>
            </a:r>
          </a:p>
        </p:txBody>
      </p:sp>
      <p:sp>
        <p:nvSpPr>
          <p:cNvPr id="12" name="Google Shape;498;p46"/>
          <p:cNvSpPr txBox="1">
            <a:spLocks noGrp="1"/>
          </p:cNvSpPr>
          <p:nvPr>
            <p:ph type="ctrTitle" idx="4294967295"/>
          </p:nvPr>
        </p:nvSpPr>
        <p:spPr>
          <a:xfrm>
            <a:off x="1757482" y="1482979"/>
            <a:ext cx="7419975" cy="1905000"/>
          </a:xfrm>
          <a:prstGeom prst="rect">
            <a:avLst/>
          </a:prstGeom>
        </p:spPr>
        <p:txBody>
          <a:bodyPr spcFirstLastPara="1" wrap="square" lIns="91425" tIns="91425" rIns="91425" bIns="91425" anchor="ctr" anchorCtr="0">
            <a:noAutofit/>
          </a:bodyPr>
          <a:lstStyle/>
          <a:p>
            <a:pPr marL="36000" indent="0"/>
            <a:r>
              <a:rPr lang="fr-FR" sz="4800" dirty="0">
                <a:solidFill>
                  <a:srgbClr val="F36F26"/>
                </a:solidFill>
                <a:latin typeface="Passero One" panose="020B0604020202020204" charset="0"/>
                <a:ea typeface="Segoe UI Black" panose="020B0A02040204020203" pitchFamily="34" charset="0"/>
                <a:cs typeface="Merienda One" panose="020B0604020202020204" charset="0"/>
              </a:rPr>
              <a:t>Les sollicitations en cours</a:t>
            </a:r>
          </a:p>
        </p:txBody>
      </p:sp>
    </p:spTree>
    <p:extLst>
      <p:ext uri="{BB962C8B-B14F-4D97-AF65-F5344CB8AC3E}">
        <p14:creationId xmlns:p14="http://schemas.microsoft.com/office/powerpoint/2010/main" val="3704818324"/>
      </p:ext>
    </p:extLst>
  </p:cSld>
  <p:clrMapOvr>
    <a:masterClrMapping/>
  </p:clrMapOvr>
  <mc:AlternateContent xmlns:mc="http://schemas.openxmlformats.org/markup-compatibility/2006" xmlns:p14="http://schemas.microsoft.com/office/powerpoint/2010/main">
    <mc:Choice Requires="p14">
      <p:transition spd="slow" p14:dur="2000" advTm="572"/>
    </mc:Choice>
    <mc:Fallback xmlns="">
      <p:transition spd="slow" advTm="57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27" name="Google Shape;500;p46"/>
          <p:cNvSpPr/>
          <p:nvPr/>
        </p:nvSpPr>
        <p:spPr>
          <a:xfrm rot="10800000">
            <a:off x="5644799" y="-20512"/>
            <a:ext cx="3543765" cy="762112"/>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rgbClr val="5963AB"/>
          </a:solidFill>
          <a:ln>
            <a:noFill/>
          </a:ln>
        </p:spPr>
        <p:txBody>
          <a:bodyPr spcFirstLastPara="1" wrap="square" lIns="91425" tIns="91425" rIns="91425" bIns="91425" anchor="ctr" anchorCtr="0">
            <a:noAutofit/>
          </a:bodyPr>
          <a:lstStyle/>
          <a:p>
            <a:endParaRPr/>
          </a:p>
        </p:txBody>
      </p:sp>
      <p:sp>
        <p:nvSpPr>
          <p:cNvPr id="1084" name="Google Shape;1084;p72"/>
          <p:cNvSpPr txBox="1">
            <a:spLocks noGrp="1"/>
          </p:cNvSpPr>
          <p:nvPr>
            <p:ph type="title" idx="4294967295"/>
          </p:nvPr>
        </p:nvSpPr>
        <p:spPr>
          <a:xfrm>
            <a:off x="63178" y="46846"/>
            <a:ext cx="5848350" cy="57308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solidFill>
                  <a:srgbClr val="F36F26"/>
                </a:solidFill>
                <a:latin typeface="Passero One" panose="020B0604020202020204" charset="0"/>
              </a:rPr>
              <a:t>L</a:t>
            </a:r>
            <a:r>
              <a:rPr lang="fr-FR" sz="4400" dirty="0">
                <a:solidFill>
                  <a:srgbClr val="F36F26"/>
                </a:solidFill>
                <a:latin typeface="Passero One" panose="020B0604020202020204" charset="0"/>
              </a:rPr>
              <a:t>es sollicitations en cours</a:t>
            </a:r>
            <a:endParaRPr sz="4400" dirty="0">
              <a:solidFill>
                <a:srgbClr val="F36F26"/>
              </a:solidFill>
              <a:latin typeface="Passero One" panose="020B0604020202020204" charset="0"/>
            </a:endParaRPr>
          </a:p>
        </p:txBody>
      </p:sp>
      <p:sp>
        <p:nvSpPr>
          <p:cNvPr id="1088" name="Google Shape;1088;p72"/>
          <p:cNvSpPr txBox="1"/>
          <p:nvPr/>
        </p:nvSpPr>
        <p:spPr>
          <a:xfrm>
            <a:off x="3615877" y="1962132"/>
            <a:ext cx="1474438" cy="464400"/>
          </a:xfrm>
          <a:prstGeom prst="rect">
            <a:avLst/>
          </a:prstGeom>
          <a:noFill/>
          <a:ln>
            <a:noFill/>
          </a:ln>
        </p:spPr>
        <p:txBody>
          <a:bodyPr spcFirstLastPara="1" wrap="square" lIns="91425" tIns="91425" rIns="91425" bIns="91425" anchor="ctr" anchorCtr="0">
            <a:noAutofit/>
          </a:bodyPr>
          <a:lstStyle/>
          <a:p>
            <a:pPr algn="ctr"/>
            <a:r>
              <a:rPr lang="en" sz="2800" b="1" dirty="0">
                <a:solidFill>
                  <a:srgbClr val="FFFFFF"/>
                </a:solidFill>
                <a:latin typeface="Merienda One" panose="020B0604020202020204" charset="0"/>
                <a:ea typeface="Ubuntu"/>
                <a:cs typeface="Ubuntu"/>
                <a:sym typeface="Ubuntu"/>
              </a:rPr>
              <a:t>10 000</a:t>
            </a:r>
            <a:endParaRPr sz="2800" b="1" dirty="0">
              <a:solidFill>
                <a:srgbClr val="FFFFFF"/>
              </a:solidFill>
              <a:latin typeface="Merienda One" panose="020B0604020202020204" charset="0"/>
              <a:ea typeface="Ubuntu"/>
              <a:cs typeface="Ubuntu"/>
              <a:sym typeface="Ubuntu"/>
            </a:endParaRPr>
          </a:p>
        </p:txBody>
      </p:sp>
      <p:sp>
        <p:nvSpPr>
          <p:cNvPr id="1091" name="Google Shape;1091;p72"/>
          <p:cNvSpPr txBox="1"/>
          <p:nvPr/>
        </p:nvSpPr>
        <p:spPr>
          <a:xfrm>
            <a:off x="5013717" y="1956213"/>
            <a:ext cx="1205400" cy="464400"/>
          </a:xfrm>
          <a:prstGeom prst="rect">
            <a:avLst/>
          </a:prstGeom>
          <a:noFill/>
          <a:ln>
            <a:noFill/>
          </a:ln>
        </p:spPr>
        <p:txBody>
          <a:bodyPr spcFirstLastPara="1" wrap="square" lIns="91425" tIns="91425" rIns="91425" bIns="91425" anchor="ctr" anchorCtr="0">
            <a:noAutofit/>
          </a:bodyPr>
          <a:lstStyle/>
          <a:p>
            <a:pPr algn="ctr"/>
            <a:r>
              <a:rPr lang="en" sz="2400" b="1" dirty="0">
                <a:solidFill>
                  <a:srgbClr val="FFFFFF"/>
                </a:solidFill>
                <a:latin typeface="Gotham Black" pitchFamily="50" charset="0"/>
                <a:ea typeface="Ubuntu"/>
                <a:cs typeface="Ubuntu"/>
                <a:sym typeface="Ubuntu"/>
              </a:rPr>
              <a:t>19</a:t>
            </a:r>
            <a:endParaRPr sz="2400" b="1" dirty="0">
              <a:solidFill>
                <a:srgbClr val="FFFFFF"/>
              </a:solidFill>
              <a:latin typeface="Gotham Black" pitchFamily="50" charset="0"/>
              <a:ea typeface="Ubuntu"/>
              <a:cs typeface="Ubuntu"/>
              <a:sym typeface="Ubuntu"/>
            </a:endParaRPr>
          </a:p>
        </p:txBody>
      </p:sp>
      <p:sp>
        <p:nvSpPr>
          <p:cNvPr id="32" name="Google Shape;501;p46"/>
          <p:cNvSpPr/>
          <p:nvPr/>
        </p:nvSpPr>
        <p:spPr>
          <a:xfrm>
            <a:off x="7505199" y="-80874"/>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sp>
        <p:nvSpPr>
          <p:cNvPr id="33" name="Google Shape;1091;p72"/>
          <p:cNvSpPr txBox="1"/>
          <p:nvPr/>
        </p:nvSpPr>
        <p:spPr>
          <a:xfrm>
            <a:off x="6469189" y="1885802"/>
            <a:ext cx="1205400" cy="464400"/>
          </a:xfrm>
          <a:prstGeom prst="rect">
            <a:avLst/>
          </a:prstGeom>
          <a:noFill/>
          <a:ln>
            <a:noFill/>
          </a:ln>
        </p:spPr>
        <p:txBody>
          <a:bodyPr spcFirstLastPara="1" wrap="square" lIns="91425" tIns="91425" rIns="91425" bIns="91425" anchor="ctr" anchorCtr="0">
            <a:noAutofit/>
          </a:bodyPr>
          <a:lstStyle/>
          <a:p>
            <a:pPr algn="ctr"/>
            <a:r>
              <a:rPr lang="en" sz="3200" b="1" dirty="0">
                <a:solidFill>
                  <a:srgbClr val="FFFFFF"/>
                </a:solidFill>
                <a:latin typeface="Merienda One" panose="020B0604020202020204" charset="0"/>
                <a:ea typeface="Ubuntu"/>
                <a:cs typeface="Ubuntu"/>
                <a:sym typeface="Ubuntu"/>
              </a:rPr>
              <a:t>19</a:t>
            </a:r>
            <a:endParaRPr sz="3200" b="1" dirty="0">
              <a:solidFill>
                <a:srgbClr val="FFFFFF"/>
              </a:solidFill>
              <a:latin typeface="Merienda One" panose="020B0604020202020204" charset="0"/>
              <a:ea typeface="Ubuntu"/>
              <a:cs typeface="Ubuntu"/>
              <a:sym typeface="Ubuntu"/>
            </a:endParaRPr>
          </a:p>
        </p:txBody>
      </p:sp>
      <p:sp>
        <p:nvSpPr>
          <p:cNvPr id="2" name="ZoneTexte 1"/>
          <p:cNvSpPr txBox="1"/>
          <p:nvPr/>
        </p:nvSpPr>
        <p:spPr>
          <a:xfrm>
            <a:off x="0" y="1257133"/>
            <a:ext cx="9045037" cy="461665"/>
          </a:xfrm>
          <a:prstGeom prst="rect">
            <a:avLst/>
          </a:prstGeom>
          <a:noFill/>
        </p:spPr>
        <p:txBody>
          <a:bodyPr wrap="square" rtlCol="0">
            <a:spAutoFit/>
          </a:bodyPr>
          <a:lstStyle/>
          <a:p>
            <a:br>
              <a:rPr lang="fr-FR" sz="1200" dirty="0">
                <a:solidFill>
                  <a:srgbClr val="F36F26"/>
                </a:solidFill>
                <a:latin typeface="+mn-lt"/>
              </a:rPr>
            </a:br>
            <a:endParaRPr lang="fr-FR" sz="1200" dirty="0">
              <a:solidFill>
                <a:srgbClr val="F36F26"/>
              </a:solidFill>
              <a:latin typeface="+mn-lt"/>
            </a:endParaRPr>
          </a:p>
        </p:txBody>
      </p:sp>
      <p:graphicFrame>
        <p:nvGraphicFramePr>
          <p:cNvPr id="3" name="Tableau 2"/>
          <p:cNvGraphicFramePr>
            <a:graphicFrameLocks noGrp="1"/>
          </p:cNvGraphicFramePr>
          <p:nvPr>
            <p:extLst>
              <p:ext uri="{D42A27DB-BD31-4B8C-83A1-F6EECF244321}">
                <p14:modId xmlns:p14="http://schemas.microsoft.com/office/powerpoint/2010/main" val="3583367317"/>
              </p:ext>
            </p:extLst>
          </p:nvPr>
        </p:nvGraphicFramePr>
        <p:xfrm>
          <a:off x="63178" y="741601"/>
          <a:ext cx="8981859" cy="3950975"/>
        </p:xfrm>
        <a:graphic>
          <a:graphicData uri="http://schemas.openxmlformats.org/drawingml/2006/table">
            <a:tbl>
              <a:tblPr firstRow="1" bandRow="1">
                <a:tableStyleId>{9BC0106F-0DC3-48D0-A351-AE628A4A27E8}</a:tableStyleId>
              </a:tblPr>
              <a:tblGrid>
                <a:gridCol w="3740726">
                  <a:extLst>
                    <a:ext uri="{9D8B030D-6E8A-4147-A177-3AD203B41FA5}">
                      <a16:colId xmlns:a16="http://schemas.microsoft.com/office/drawing/2014/main" val="20000"/>
                    </a:ext>
                  </a:extLst>
                </a:gridCol>
                <a:gridCol w="5241133">
                  <a:extLst>
                    <a:ext uri="{9D8B030D-6E8A-4147-A177-3AD203B41FA5}">
                      <a16:colId xmlns:a16="http://schemas.microsoft.com/office/drawing/2014/main" val="20001"/>
                    </a:ext>
                  </a:extLst>
                </a:gridCol>
              </a:tblGrid>
              <a:tr h="355186">
                <a:tc>
                  <a:txBody>
                    <a:bodyPr/>
                    <a:lstStyle/>
                    <a:p>
                      <a:pPr algn="ctr"/>
                      <a:r>
                        <a:rPr lang="fr-FR" sz="1800" dirty="0">
                          <a:solidFill>
                            <a:srgbClr val="F36F26"/>
                          </a:solidFill>
                          <a:latin typeface="Passero One" panose="020B0604020202020204" charset="0"/>
                        </a:rPr>
                        <a:t>Sollicitation</a:t>
                      </a:r>
                      <a:r>
                        <a:rPr lang="fr-FR" sz="1800" dirty="0">
                          <a:solidFill>
                            <a:srgbClr val="5963AB"/>
                          </a:solidFill>
                          <a:latin typeface="Passero One" panose="020B0604020202020204" charset="0"/>
                        </a:rPr>
                        <a:t> </a:t>
                      </a:r>
                    </a:p>
                  </a:txBody>
                  <a:tcPr/>
                </a:tc>
                <a:tc>
                  <a:txBody>
                    <a:bodyPr/>
                    <a:lstStyle/>
                    <a:p>
                      <a:pPr algn="ctr"/>
                      <a:r>
                        <a:rPr lang="fr-FR" sz="1800" dirty="0">
                          <a:solidFill>
                            <a:srgbClr val="5963AB"/>
                          </a:solidFill>
                          <a:latin typeface="Passero One" panose="020B0604020202020204" charset="0"/>
                        </a:rPr>
                        <a:t>Réponse</a:t>
                      </a:r>
                      <a:r>
                        <a:rPr lang="fr-FR" sz="1800" baseline="0" dirty="0">
                          <a:solidFill>
                            <a:srgbClr val="5963AB"/>
                          </a:solidFill>
                          <a:latin typeface="Passero One" panose="020B0604020202020204" charset="0"/>
                        </a:rPr>
                        <a:t> de la mairie </a:t>
                      </a:r>
                      <a:endParaRPr lang="fr-FR" sz="1800" dirty="0">
                        <a:solidFill>
                          <a:srgbClr val="5963AB"/>
                        </a:solidFill>
                        <a:latin typeface="Passero One" panose="020B0604020202020204" charset="0"/>
                      </a:endParaRPr>
                    </a:p>
                  </a:txBody>
                  <a:tcPr/>
                </a:tc>
                <a:extLst>
                  <a:ext uri="{0D108BD9-81ED-4DB2-BD59-A6C34878D82A}">
                    <a16:rowId xmlns:a16="http://schemas.microsoft.com/office/drawing/2014/main" val="10000"/>
                  </a:ext>
                </a:extLst>
              </a:tr>
              <a:tr h="1478184">
                <a:tc>
                  <a:txBody>
                    <a:bodyPr/>
                    <a:lstStyle/>
                    <a:p>
                      <a:pPr algn="l">
                        <a:lnSpc>
                          <a:spcPct val="107000"/>
                        </a:lnSpc>
                        <a:spcAft>
                          <a:spcPts val="800"/>
                        </a:spcAft>
                      </a:pPr>
                      <a:r>
                        <a:rPr lang="fr-FR" sz="1400" b="0" i="0" u="none" strike="noStrike" cap="none" dirty="0">
                          <a:solidFill>
                            <a:srgbClr val="F36F26"/>
                          </a:solidFill>
                          <a:effectLst/>
                          <a:latin typeface="Arial"/>
                          <a:ea typeface="Arial"/>
                          <a:cs typeface="Arial"/>
                          <a:sym typeface="Arial"/>
                        </a:rPr>
                        <a:t>Rue Salengro on a toujours des problèmes de stationnements sauvages le soir, côté sud on a une quinzaine de véhicule alignés de travers donc on est obligé de passer sur la rue. Les véhicules se garent sur l’espace du chantier.</a:t>
                      </a:r>
                      <a:endParaRPr lang="fr-FR" sz="1400" dirty="0">
                        <a:solidFill>
                          <a:srgbClr val="F36F26"/>
                        </a:solidFill>
                        <a:effectLst/>
                        <a:latin typeface="+mn-lt"/>
                        <a:ea typeface="Calibri" panose="020F0502020204030204" pitchFamily="34" charset="0"/>
                        <a:cs typeface="Times New Roman" panose="02020603050405020304" pitchFamily="18" charset="0"/>
                      </a:endParaRPr>
                    </a:p>
                  </a:txBody>
                  <a:tcPr/>
                </a:tc>
                <a:tc>
                  <a:txBody>
                    <a:bodyPr/>
                    <a:lstStyle/>
                    <a:p>
                      <a:pPr algn="just">
                        <a:lnSpc>
                          <a:spcPct val="107000"/>
                        </a:lnSpc>
                        <a:spcAft>
                          <a:spcPts val="800"/>
                        </a:spcAft>
                      </a:pPr>
                      <a:r>
                        <a:rPr lang="fr-FR" sz="1400" dirty="0">
                          <a:solidFill>
                            <a:srgbClr val="5963AB"/>
                          </a:solidFill>
                          <a:effectLst/>
                          <a:latin typeface="+mn-lt"/>
                          <a:ea typeface="Calibri" panose="020F0502020204030204" pitchFamily="34" charset="0"/>
                          <a:cs typeface="Times New Roman" panose="02020603050405020304" pitchFamily="18" charset="0"/>
                        </a:rPr>
                        <a:t>Les équipes de la Police municipale passent quotidiennement dans la rue Salengro pour verbaliser les stationnements gênants. </a:t>
                      </a:r>
                    </a:p>
                    <a:p>
                      <a:pPr algn="just">
                        <a:lnSpc>
                          <a:spcPct val="107000"/>
                        </a:lnSpc>
                        <a:spcAft>
                          <a:spcPts val="800"/>
                        </a:spcAft>
                      </a:pPr>
                      <a:r>
                        <a:rPr lang="fr-FR" sz="1400" dirty="0">
                          <a:solidFill>
                            <a:srgbClr val="5963AB"/>
                          </a:solidFill>
                          <a:effectLst/>
                          <a:latin typeface="+mn-lt"/>
                          <a:ea typeface="Calibri" panose="020F0502020204030204" pitchFamily="34" charset="0"/>
                          <a:cs typeface="Times New Roman" panose="02020603050405020304" pitchFamily="18" charset="0"/>
                        </a:rPr>
                        <a:t>La Police Municipale procède également à des enlèvements de véhicules gênants.</a:t>
                      </a:r>
                    </a:p>
                  </a:txBody>
                  <a:tcPr/>
                </a:tc>
                <a:extLst>
                  <a:ext uri="{0D108BD9-81ED-4DB2-BD59-A6C34878D82A}">
                    <a16:rowId xmlns:a16="http://schemas.microsoft.com/office/drawing/2014/main" val="10001"/>
                  </a:ext>
                </a:extLst>
              </a:tr>
              <a:tr h="890752">
                <a:tc>
                  <a:txBody>
                    <a:bodyPr/>
                    <a:lstStyle/>
                    <a:p>
                      <a:pPr algn="l">
                        <a:lnSpc>
                          <a:spcPct val="107000"/>
                        </a:lnSpc>
                        <a:spcAft>
                          <a:spcPts val="800"/>
                        </a:spcAft>
                      </a:pPr>
                      <a:r>
                        <a:rPr lang="fr-FR" sz="1400" dirty="0">
                          <a:solidFill>
                            <a:srgbClr val="F36F26"/>
                          </a:solidFill>
                          <a:effectLst/>
                          <a:latin typeface="+mn-lt"/>
                          <a:ea typeface="Calibri" panose="020F0502020204030204" pitchFamily="34" charset="0"/>
                          <a:cs typeface="Times New Roman" panose="02020603050405020304" pitchFamily="18" charset="0"/>
                        </a:rPr>
                        <a:t>Est-ce qu’on pourrait avoir des informations sur l’avancement du projet de la parcelle du 19 rue Pierre Marie Curie ?</a:t>
                      </a:r>
                    </a:p>
                  </a:txBody>
                  <a:tcPr/>
                </a:tc>
                <a:tc>
                  <a:txBody>
                    <a:bodyPr/>
                    <a:lstStyle/>
                    <a:p>
                      <a:pPr algn="just">
                        <a:lnSpc>
                          <a:spcPct val="107000"/>
                        </a:lnSpc>
                        <a:spcAft>
                          <a:spcPts val="800"/>
                        </a:spcAft>
                      </a:pPr>
                      <a:r>
                        <a:rPr lang="fr-FR" sz="1400" dirty="0">
                          <a:solidFill>
                            <a:srgbClr val="5963AB"/>
                          </a:solidFill>
                          <a:effectLst/>
                          <a:latin typeface="+mn-lt"/>
                          <a:ea typeface="Calibri" panose="020F0502020204030204" pitchFamily="34" charset="0"/>
                          <a:cs typeface="Times New Roman" panose="02020603050405020304" pitchFamily="18" charset="0"/>
                        </a:rPr>
                        <a:t>Les services de la Ville sont dans l’attente d’un projet architectural de l’acquéreur respectant le cahier des charges donné aux candidats. </a:t>
                      </a:r>
                    </a:p>
                  </a:txBody>
                  <a:tcPr/>
                </a:tc>
                <a:extLst>
                  <a:ext uri="{0D108BD9-81ED-4DB2-BD59-A6C34878D82A}">
                    <a16:rowId xmlns:a16="http://schemas.microsoft.com/office/drawing/2014/main" val="10002"/>
                  </a:ext>
                </a:extLst>
              </a:tr>
              <a:tr h="886327">
                <a:tc>
                  <a:txBody>
                    <a:bodyPr/>
                    <a:lstStyle/>
                    <a:p>
                      <a:pPr algn="l">
                        <a:lnSpc>
                          <a:spcPct val="107000"/>
                        </a:lnSpc>
                        <a:spcAft>
                          <a:spcPts val="800"/>
                        </a:spcAft>
                      </a:pPr>
                      <a:r>
                        <a:rPr lang="fr-FR" sz="1400" dirty="0">
                          <a:solidFill>
                            <a:srgbClr val="F36F26"/>
                          </a:solidFill>
                          <a:effectLst/>
                          <a:latin typeface="+mn-lt"/>
                          <a:ea typeface="Calibri" panose="020F0502020204030204" pitchFamily="34" charset="0"/>
                          <a:cs typeface="Times New Roman" panose="02020603050405020304" pitchFamily="18" charset="0"/>
                        </a:rPr>
                        <a:t>Il y a un problème de nuisances sonores récurrent, au 5 rue Pasteur émanant d'une source extérieure, le matin très tôt entre 5h15 et 5h45 et est audible depuis les immeubles. </a:t>
                      </a:r>
                    </a:p>
                  </a:txBody>
                  <a:tcPr/>
                </a:tc>
                <a:tc>
                  <a:txBody>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fr-FR" sz="1400" b="0" i="0" u="none" strike="noStrike" cap="none" dirty="0">
                          <a:solidFill>
                            <a:srgbClr val="5963AB"/>
                          </a:solidFill>
                          <a:effectLst/>
                          <a:latin typeface="Arial"/>
                          <a:ea typeface="Calibri" panose="020F0502020204030204" pitchFamily="34" charset="0"/>
                          <a:cs typeface="Times New Roman" panose="02020603050405020304" pitchFamily="18" charset="0"/>
                          <a:sym typeface="Arial"/>
                        </a:rPr>
                        <a:t>Le problème a bien été étudié par la Ville et les services ont fait des recherches pour trouver l’origine de ces nuisances ; cependant, elle est difficile à localiser et à identifier. </a:t>
                      </a:r>
                    </a:p>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endParaRPr lang="fr-FR" sz="1400" b="0" i="0" u="none" strike="noStrike" cap="none" dirty="0">
                        <a:solidFill>
                          <a:srgbClr val="5963AB"/>
                        </a:solidFill>
                        <a:effectLst/>
                        <a:latin typeface="Arial"/>
                        <a:ea typeface="Calibri" panose="020F0502020204030204" pitchFamily="34" charset="0"/>
                        <a:cs typeface="Times New Roman" panose="02020603050405020304" pitchFamily="18" charset="0"/>
                        <a:sym typeface="Arial"/>
                      </a:endParaRPr>
                    </a:p>
                  </a:txBody>
                  <a:tcPr/>
                </a:tc>
                <a:extLst>
                  <a:ext uri="{0D108BD9-81ED-4DB2-BD59-A6C34878D82A}">
                    <a16:rowId xmlns:a16="http://schemas.microsoft.com/office/drawing/2014/main" val="4041814338"/>
                  </a:ext>
                </a:extLst>
              </a:tr>
            </a:tbl>
          </a:graphicData>
        </a:graphic>
      </p:graphicFrame>
    </p:spTree>
    <p:extLst>
      <p:ext uri="{BB962C8B-B14F-4D97-AF65-F5344CB8AC3E}">
        <p14:creationId xmlns:p14="http://schemas.microsoft.com/office/powerpoint/2010/main" val="4271249951"/>
      </p:ext>
    </p:extLst>
  </p:cSld>
  <p:clrMapOvr>
    <a:masterClrMapping/>
  </p:clrMapOvr>
  <mc:AlternateContent xmlns:mc="http://schemas.openxmlformats.org/markup-compatibility/2006" xmlns:p14="http://schemas.microsoft.com/office/powerpoint/2010/main">
    <mc:Choice Requires="p14">
      <p:transition spd="slow" p14:dur="2000" advTm="449"/>
    </mc:Choice>
    <mc:Fallback xmlns="">
      <p:transition spd="slow" advTm="44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27" name="Google Shape;500;p46"/>
          <p:cNvSpPr/>
          <p:nvPr/>
        </p:nvSpPr>
        <p:spPr>
          <a:xfrm rot="10800000">
            <a:off x="5644799" y="-20512"/>
            <a:ext cx="3543765" cy="762112"/>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rgbClr val="5963AB"/>
          </a:solidFill>
          <a:ln>
            <a:noFill/>
          </a:ln>
        </p:spPr>
        <p:txBody>
          <a:bodyPr spcFirstLastPara="1" wrap="square" lIns="91425" tIns="91425" rIns="91425" bIns="91425" anchor="ctr" anchorCtr="0">
            <a:noAutofit/>
          </a:bodyPr>
          <a:lstStyle/>
          <a:p>
            <a:endParaRPr/>
          </a:p>
        </p:txBody>
      </p:sp>
      <p:sp>
        <p:nvSpPr>
          <p:cNvPr id="1084" name="Google Shape;1084;p72"/>
          <p:cNvSpPr txBox="1">
            <a:spLocks noGrp="1"/>
          </p:cNvSpPr>
          <p:nvPr>
            <p:ph type="title" idx="4294967295"/>
          </p:nvPr>
        </p:nvSpPr>
        <p:spPr>
          <a:xfrm>
            <a:off x="63178" y="46846"/>
            <a:ext cx="5848350" cy="57308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solidFill>
                  <a:srgbClr val="F36F26"/>
                </a:solidFill>
                <a:latin typeface="Passero One" panose="020B0604020202020204" charset="0"/>
              </a:rPr>
              <a:t>L</a:t>
            </a:r>
            <a:r>
              <a:rPr lang="fr-FR" sz="4400" dirty="0">
                <a:solidFill>
                  <a:srgbClr val="F36F26"/>
                </a:solidFill>
                <a:latin typeface="Passero One" panose="020B0604020202020204" charset="0"/>
              </a:rPr>
              <a:t>es sollicitations en cours</a:t>
            </a:r>
            <a:endParaRPr sz="4400" dirty="0">
              <a:solidFill>
                <a:srgbClr val="F36F26"/>
              </a:solidFill>
              <a:latin typeface="Passero One" panose="020B0604020202020204" charset="0"/>
            </a:endParaRPr>
          </a:p>
        </p:txBody>
      </p:sp>
      <p:sp>
        <p:nvSpPr>
          <p:cNvPr id="1088" name="Google Shape;1088;p72"/>
          <p:cNvSpPr txBox="1"/>
          <p:nvPr/>
        </p:nvSpPr>
        <p:spPr>
          <a:xfrm>
            <a:off x="3615877" y="1962132"/>
            <a:ext cx="1474438" cy="464400"/>
          </a:xfrm>
          <a:prstGeom prst="rect">
            <a:avLst/>
          </a:prstGeom>
          <a:noFill/>
          <a:ln>
            <a:noFill/>
          </a:ln>
        </p:spPr>
        <p:txBody>
          <a:bodyPr spcFirstLastPara="1" wrap="square" lIns="91425" tIns="91425" rIns="91425" bIns="91425" anchor="ctr" anchorCtr="0">
            <a:noAutofit/>
          </a:bodyPr>
          <a:lstStyle/>
          <a:p>
            <a:pPr algn="ctr"/>
            <a:r>
              <a:rPr lang="en" sz="2800" b="1" dirty="0">
                <a:solidFill>
                  <a:srgbClr val="FFFFFF"/>
                </a:solidFill>
                <a:latin typeface="Merienda One" panose="020B0604020202020204" charset="0"/>
                <a:ea typeface="Ubuntu"/>
                <a:cs typeface="Ubuntu"/>
                <a:sym typeface="Ubuntu"/>
              </a:rPr>
              <a:t>10 000</a:t>
            </a:r>
            <a:endParaRPr sz="2800" b="1" dirty="0">
              <a:solidFill>
                <a:srgbClr val="FFFFFF"/>
              </a:solidFill>
              <a:latin typeface="Merienda One" panose="020B0604020202020204" charset="0"/>
              <a:ea typeface="Ubuntu"/>
              <a:cs typeface="Ubuntu"/>
              <a:sym typeface="Ubuntu"/>
            </a:endParaRPr>
          </a:p>
        </p:txBody>
      </p:sp>
      <p:sp>
        <p:nvSpPr>
          <p:cNvPr id="1091" name="Google Shape;1091;p72"/>
          <p:cNvSpPr txBox="1"/>
          <p:nvPr/>
        </p:nvSpPr>
        <p:spPr>
          <a:xfrm>
            <a:off x="5013717" y="1956213"/>
            <a:ext cx="1205400" cy="464400"/>
          </a:xfrm>
          <a:prstGeom prst="rect">
            <a:avLst/>
          </a:prstGeom>
          <a:noFill/>
          <a:ln>
            <a:noFill/>
          </a:ln>
        </p:spPr>
        <p:txBody>
          <a:bodyPr spcFirstLastPara="1" wrap="square" lIns="91425" tIns="91425" rIns="91425" bIns="91425" anchor="ctr" anchorCtr="0">
            <a:noAutofit/>
          </a:bodyPr>
          <a:lstStyle/>
          <a:p>
            <a:pPr algn="ctr"/>
            <a:r>
              <a:rPr lang="en" sz="2400" b="1" dirty="0">
                <a:solidFill>
                  <a:srgbClr val="FFFFFF"/>
                </a:solidFill>
                <a:latin typeface="Gotham Black" pitchFamily="50" charset="0"/>
                <a:ea typeface="Ubuntu"/>
                <a:cs typeface="Ubuntu"/>
                <a:sym typeface="Ubuntu"/>
              </a:rPr>
              <a:t>19</a:t>
            </a:r>
            <a:endParaRPr sz="2400" b="1" dirty="0">
              <a:solidFill>
                <a:srgbClr val="FFFFFF"/>
              </a:solidFill>
              <a:latin typeface="Gotham Black" pitchFamily="50" charset="0"/>
              <a:ea typeface="Ubuntu"/>
              <a:cs typeface="Ubuntu"/>
              <a:sym typeface="Ubuntu"/>
            </a:endParaRPr>
          </a:p>
        </p:txBody>
      </p:sp>
      <p:sp>
        <p:nvSpPr>
          <p:cNvPr id="32" name="Google Shape;501;p46"/>
          <p:cNvSpPr/>
          <p:nvPr/>
        </p:nvSpPr>
        <p:spPr>
          <a:xfrm>
            <a:off x="7505199" y="-80874"/>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sp>
        <p:nvSpPr>
          <p:cNvPr id="33" name="Google Shape;1091;p72"/>
          <p:cNvSpPr txBox="1"/>
          <p:nvPr/>
        </p:nvSpPr>
        <p:spPr>
          <a:xfrm>
            <a:off x="6469189" y="1885802"/>
            <a:ext cx="1205400" cy="464400"/>
          </a:xfrm>
          <a:prstGeom prst="rect">
            <a:avLst/>
          </a:prstGeom>
          <a:noFill/>
          <a:ln>
            <a:noFill/>
          </a:ln>
        </p:spPr>
        <p:txBody>
          <a:bodyPr spcFirstLastPara="1" wrap="square" lIns="91425" tIns="91425" rIns="91425" bIns="91425" anchor="ctr" anchorCtr="0">
            <a:noAutofit/>
          </a:bodyPr>
          <a:lstStyle/>
          <a:p>
            <a:pPr algn="ctr"/>
            <a:r>
              <a:rPr lang="en" sz="3200" b="1" dirty="0">
                <a:solidFill>
                  <a:srgbClr val="FFFFFF"/>
                </a:solidFill>
                <a:latin typeface="Merienda One" panose="020B0604020202020204" charset="0"/>
                <a:ea typeface="Ubuntu"/>
                <a:cs typeface="Ubuntu"/>
                <a:sym typeface="Ubuntu"/>
              </a:rPr>
              <a:t>19</a:t>
            </a:r>
            <a:endParaRPr sz="3200" b="1" dirty="0">
              <a:solidFill>
                <a:srgbClr val="FFFFFF"/>
              </a:solidFill>
              <a:latin typeface="Merienda One" panose="020B0604020202020204" charset="0"/>
              <a:ea typeface="Ubuntu"/>
              <a:cs typeface="Ubuntu"/>
              <a:sym typeface="Ubuntu"/>
            </a:endParaRPr>
          </a:p>
        </p:txBody>
      </p:sp>
      <p:sp>
        <p:nvSpPr>
          <p:cNvPr id="2" name="ZoneTexte 1"/>
          <p:cNvSpPr txBox="1"/>
          <p:nvPr/>
        </p:nvSpPr>
        <p:spPr>
          <a:xfrm>
            <a:off x="0" y="1257133"/>
            <a:ext cx="9045037" cy="461665"/>
          </a:xfrm>
          <a:prstGeom prst="rect">
            <a:avLst/>
          </a:prstGeom>
          <a:noFill/>
        </p:spPr>
        <p:txBody>
          <a:bodyPr wrap="square" rtlCol="0">
            <a:spAutoFit/>
          </a:bodyPr>
          <a:lstStyle/>
          <a:p>
            <a:br>
              <a:rPr lang="fr-FR" sz="1200" dirty="0">
                <a:solidFill>
                  <a:srgbClr val="F36F26"/>
                </a:solidFill>
                <a:latin typeface="+mn-lt"/>
              </a:rPr>
            </a:br>
            <a:endParaRPr lang="fr-FR" sz="1200" dirty="0">
              <a:solidFill>
                <a:srgbClr val="F36F26"/>
              </a:solidFill>
              <a:latin typeface="+mn-lt"/>
            </a:endParaRPr>
          </a:p>
        </p:txBody>
      </p:sp>
      <p:graphicFrame>
        <p:nvGraphicFramePr>
          <p:cNvPr id="3" name="Tableau 2"/>
          <p:cNvGraphicFramePr>
            <a:graphicFrameLocks noGrp="1"/>
          </p:cNvGraphicFramePr>
          <p:nvPr>
            <p:extLst>
              <p:ext uri="{D42A27DB-BD31-4B8C-83A1-F6EECF244321}">
                <p14:modId xmlns:p14="http://schemas.microsoft.com/office/powerpoint/2010/main" val="3520282030"/>
              </p:ext>
            </p:extLst>
          </p:nvPr>
        </p:nvGraphicFramePr>
        <p:xfrm>
          <a:off x="81070" y="565978"/>
          <a:ext cx="8981859" cy="4294672"/>
        </p:xfrm>
        <a:graphic>
          <a:graphicData uri="http://schemas.openxmlformats.org/drawingml/2006/table">
            <a:tbl>
              <a:tblPr firstRow="1" bandRow="1">
                <a:tableStyleId>{9BC0106F-0DC3-48D0-A351-AE628A4A27E8}</a:tableStyleId>
              </a:tblPr>
              <a:tblGrid>
                <a:gridCol w="3752918">
                  <a:extLst>
                    <a:ext uri="{9D8B030D-6E8A-4147-A177-3AD203B41FA5}">
                      <a16:colId xmlns:a16="http://schemas.microsoft.com/office/drawing/2014/main" val="20000"/>
                    </a:ext>
                  </a:extLst>
                </a:gridCol>
                <a:gridCol w="5228941">
                  <a:extLst>
                    <a:ext uri="{9D8B030D-6E8A-4147-A177-3AD203B41FA5}">
                      <a16:colId xmlns:a16="http://schemas.microsoft.com/office/drawing/2014/main" val="20001"/>
                    </a:ext>
                  </a:extLst>
                </a:gridCol>
              </a:tblGrid>
              <a:tr h="355186">
                <a:tc>
                  <a:txBody>
                    <a:bodyPr/>
                    <a:lstStyle/>
                    <a:p>
                      <a:pPr algn="ctr"/>
                      <a:r>
                        <a:rPr lang="fr-FR" sz="1800" dirty="0">
                          <a:solidFill>
                            <a:srgbClr val="F36F26"/>
                          </a:solidFill>
                          <a:latin typeface="Passero One" panose="020B0604020202020204" charset="0"/>
                        </a:rPr>
                        <a:t>Sollicitation </a:t>
                      </a:r>
                    </a:p>
                  </a:txBody>
                  <a:tcPr/>
                </a:tc>
                <a:tc>
                  <a:txBody>
                    <a:bodyPr/>
                    <a:lstStyle/>
                    <a:p>
                      <a:pPr algn="ctr"/>
                      <a:r>
                        <a:rPr lang="fr-FR" sz="1800" dirty="0">
                          <a:solidFill>
                            <a:srgbClr val="5963AB"/>
                          </a:solidFill>
                          <a:latin typeface="Passero One" panose="020B0604020202020204" charset="0"/>
                        </a:rPr>
                        <a:t>Réponse</a:t>
                      </a:r>
                      <a:r>
                        <a:rPr lang="fr-FR" sz="1800" baseline="0" dirty="0">
                          <a:solidFill>
                            <a:srgbClr val="5963AB"/>
                          </a:solidFill>
                          <a:latin typeface="Passero One" panose="020B0604020202020204" charset="0"/>
                        </a:rPr>
                        <a:t> de la mairie </a:t>
                      </a:r>
                      <a:endParaRPr lang="fr-FR" sz="1800" dirty="0">
                        <a:solidFill>
                          <a:srgbClr val="5963AB"/>
                        </a:solidFill>
                        <a:latin typeface="Passero One" panose="020B0604020202020204" charset="0"/>
                      </a:endParaRPr>
                    </a:p>
                  </a:txBody>
                  <a:tcPr/>
                </a:tc>
                <a:extLst>
                  <a:ext uri="{0D108BD9-81ED-4DB2-BD59-A6C34878D82A}">
                    <a16:rowId xmlns:a16="http://schemas.microsoft.com/office/drawing/2014/main" val="10000"/>
                  </a:ext>
                </a:extLst>
              </a:tr>
              <a:tr h="818975">
                <a:tc>
                  <a:txBody>
                    <a:bodyPr/>
                    <a:lstStyle/>
                    <a:p>
                      <a:pPr>
                        <a:lnSpc>
                          <a:spcPct val="107000"/>
                        </a:lnSpc>
                        <a:spcAft>
                          <a:spcPts val="800"/>
                        </a:spcAft>
                      </a:pPr>
                      <a:r>
                        <a:rPr lang="fr-FR" sz="1400" dirty="0">
                          <a:solidFill>
                            <a:srgbClr val="F36F26"/>
                          </a:solidFill>
                          <a:effectLst/>
                          <a:latin typeface="+mn-lt"/>
                          <a:ea typeface="Calibri" panose="020F0502020204030204" pitchFamily="34" charset="0"/>
                          <a:cs typeface="Times New Roman" panose="02020603050405020304" pitchFamily="18" charset="0"/>
                        </a:rPr>
                        <a:t>Y-a-t-il des études de mesure de la qualité de l’air au Kremlin-Bicêtre et si oui pourrait-on avoir les résultats ?</a:t>
                      </a:r>
                    </a:p>
                  </a:txBody>
                  <a:tcPr/>
                </a:tc>
                <a:tc>
                  <a:txBody>
                    <a:bodyPr/>
                    <a:lstStyle/>
                    <a:p>
                      <a:pPr>
                        <a:lnSpc>
                          <a:spcPct val="107000"/>
                        </a:lnSpc>
                        <a:spcAft>
                          <a:spcPts val="800"/>
                        </a:spcAft>
                      </a:pPr>
                      <a:r>
                        <a:rPr lang="fr-FR" sz="1400" b="0" i="0" u="none" strike="noStrike" cap="none" dirty="0" err="1">
                          <a:solidFill>
                            <a:srgbClr val="5963AB"/>
                          </a:solidFill>
                          <a:effectLst/>
                          <a:latin typeface="+mn-lt"/>
                          <a:ea typeface="Calibri" panose="020F0502020204030204" pitchFamily="34" charset="0"/>
                          <a:cs typeface="Times New Roman" panose="02020603050405020304" pitchFamily="18" charset="0"/>
                          <a:sym typeface="Arial"/>
                        </a:rPr>
                        <a:t>Airparif</a:t>
                      </a:r>
                      <a:r>
                        <a:rPr lang="fr-FR" sz="1400" b="0" i="0" u="none" strike="noStrike" cap="none" dirty="0">
                          <a:solidFill>
                            <a:srgbClr val="5963AB"/>
                          </a:solidFill>
                          <a:effectLst/>
                          <a:latin typeface="+mn-lt"/>
                          <a:ea typeface="Calibri" panose="020F0502020204030204" pitchFamily="34" charset="0"/>
                          <a:cs typeface="Times New Roman" panose="02020603050405020304" pitchFamily="18" charset="0"/>
                          <a:sym typeface="Arial"/>
                        </a:rPr>
                        <a:t> fournit des informations en temps réel sur ce sujet. Nous vous invitons à consulter leur site </a:t>
                      </a:r>
                      <a:r>
                        <a:rPr lang="fr-FR" sz="1400" b="0" i="0" u="none" strike="noStrike" cap="none" dirty="0">
                          <a:solidFill>
                            <a:srgbClr val="5963AB"/>
                          </a:solidFill>
                          <a:effectLst/>
                          <a:latin typeface="+mn-lt"/>
                          <a:ea typeface="Calibri" panose="020F0502020204030204" pitchFamily="34" charset="0"/>
                          <a:cs typeface="Times New Roman" panose="02020603050405020304" pitchFamily="18" charset="0"/>
                          <a:sym typeface="Arial"/>
                          <a:hlinkClick r:id="rId3">
                            <a:extLst>
                              <a:ext uri="{A12FA001-AC4F-418D-AE19-62706E023703}">
                                <ahyp:hlinkClr xmlns:ahyp="http://schemas.microsoft.com/office/drawing/2018/hyperlinkcolor" val="tx"/>
                              </a:ext>
                            </a:extLst>
                          </a:hlinkClick>
                        </a:rPr>
                        <a:t>www.airparif.fr</a:t>
                      </a:r>
                      <a:r>
                        <a:rPr lang="fr-FR" sz="1400" b="0" i="0" u="none" strike="noStrike" cap="none" dirty="0">
                          <a:solidFill>
                            <a:srgbClr val="5963AB"/>
                          </a:solidFill>
                          <a:effectLst/>
                          <a:latin typeface="+mn-lt"/>
                          <a:ea typeface="Calibri" panose="020F0502020204030204" pitchFamily="34" charset="0"/>
                          <a:cs typeface="Times New Roman" panose="02020603050405020304" pitchFamily="18" charset="0"/>
                          <a:sym typeface="Arial"/>
                        </a:rPr>
                        <a:t> et à le suivre régulièrement. </a:t>
                      </a:r>
                    </a:p>
                  </a:txBody>
                  <a:tcPr/>
                </a:tc>
                <a:extLst>
                  <a:ext uri="{0D108BD9-81ED-4DB2-BD59-A6C34878D82A}">
                    <a16:rowId xmlns:a16="http://schemas.microsoft.com/office/drawing/2014/main" val="10001"/>
                  </a:ext>
                </a:extLst>
              </a:tr>
              <a:tr h="753969">
                <a:tc>
                  <a:txBody>
                    <a:bodyPr/>
                    <a:lstStyle/>
                    <a:p>
                      <a:pPr>
                        <a:lnSpc>
                          <a:spcPct val="107000"/>
                        </a:lnSpc>
                        <a:spcAft>
                          <a:spcPts val="800"/>
                        </a:spcAft>
                      </a:pPr>
                      <a:r>
                        <a:rPr lang="fr-FR" sz="1400" dirty="0">
                          <a:solidFill>
                            <a:srgbClr val="F36F26"/>
                          </a:solidFill>
                          <a:effectLst/>
                          <a:latin typeface="+mn-lt"/>
                          <a:ea typeface="Calibri" panose="020F0502020204030204" pitchFamily="34" charset="0"/>
                          <a:cs typeface="Times New Roman" panose="02020603050405020304" pitchFamily="18" charset="0"/>
                        </a:rPr>
                        <a:t>Rue du 14 juillet, comment va être pérennisé cet aménagement ?</a:t>
                      </a:r>
                    </a:p>
                  </a:txBody>
                  <a:tcPr/>
                </a:tc>
                <a:tc>
                  <a:txBody>
                    <a:bodyPr/>
                    <a:lstStyle/>
                    <a:p>
                      <a:r>
                        <a:rPr lang="fr-FR" dirty="0">
                          <a:solidFill>
                            <a:srgbClr val="5963AB"/>
                          </a:solidFill>
                        </a:rPr>
                        <a:t>La Ville a bien sollicité l’EPT GOSB pour proposer un aménagement définitif visant à sécuriser la rue du 14 Juillet, notamment en réduisant la vitesse de circulation. </a:t>
                      </a:r>
                    </a:p>
                    <a:p>
                      <a:r>
                        <a:rPr lang="fr-FR" dirty="0">
                          <a:solidFill>
                            <a:srgbClr val="5963AB"/>
                          </a:solidFill>
                        </a:rPr>
                        <a:t>L’objectif est de parvenir à un projet d’aménagement durable (type chicane ou dispositif équivalent) qui concilie sécurité et accessibilité pour tous les usagers.</a:t>
                      </a:r>
                    </a:p>
                    <a:p>
                      <a:r>
                        <a:rPr lang="fr-FR" dirty="0">
                          <a:solidFill>
                            <a:srgbClr val="5963AB"/>
                          </a:solidFill>
                        </a:rPr>
                        <a:t>Une fois les études finalisées et les contraintes techniques levées, nous pourrons engager les étapes de programmation budgétaire et de calendrier de travaux.</a:t>
                      </a:r>
                    </a:p>
                  </a:txBody>
                  <a:tcPr/>
                </a:tc>
                <a:extLst>
                  <a:ext uri="{0D108BD9-81ED-4DB2-BD59-A6C34878D82A}">
                    <a16:rowId xmlns:a16="http://schemas.microsoft.com/office/drawing/2014/main" val="2435094852"/>
                  </a:ext>
                </a:extLst>
              </a:tr>
              <a:tr h="1098257">
                <a:tc>
                  <a:txBody>
                    <a:bodyPr/>
                    <a:lstStyle/>
                    <a:p>
                      <a:pPr>
                        <a:lnSpc>
                          <a:spcPct val="107000"/>
                        </a:lnSpc>
                        <a:spcAft>
                          <a:spcPts val="800"/>
                        </a:spcAft>
                      </a:pPr>
                      <a:r>
                        <a:rPr lang="fr-FR" sz="1400" dirty="0">
                          <a:solidFill>
                            <a:srgbClr val="F36F26"/>
                          </a:solidFill>
                          <a:effectLst/>
                          <a:latin typeface="+mn-lt"/>
                          <a:ea typeface="Calibri" panose="020F0502020204030204" pitchFamily="34" charset="0"/>
                          <a:cs typeface="Times New Roman" panose="02020603050405020304" pitchFamily="18" charset="0"/>
                        </a:rPr>
                        <a:t>La caméra qui était en maintenance au croisement de la rue Elisée Reclus, Pierre et Marie Curie et Vaillant peut-elle être réparée ? </a:t>
                      </a:r>
                    </a:p>
                  </a:txBody>
                  <a:tcPr/>
                </a:tc>
                <a:tc>
                  <a:txBody>
                    <a:bodyPr/>
                    <a:lstStyle/>
                    <a:p>
                      <a:pPr>
                        <a:lnSpc>
                          <a:spcPct val="107000"/>
                        </a:lnSpc>
                        <a:spcAft>
                          <a:spcPts val="800"/>
                        </a:spcAft>
                      </a:pPr>
                      <a:r>
                        <a:rPr lang="fr-FR" sz="1400" b="0" i="0" u="none" strike="noStrike" cap="none" dirty="0">
                          <a:solidFill>
                            <a:srgbClr val="5963AB"/>
                          </a:solidFill>
                          <a:effectLst/>
                          <a:latin typeface="+mn-lt"/>
                          <a:ea typeface="Calibri" panose="020F0502020204030204" pitchFamily="34" charset="0"/>
                          <a:cs typeface="Times New Roman" panose="02020603050405020304" pitchFamily="18" charset="0"/>
                          <a:sym typeface="Arial"/>
                        </a:rPr>
                        <a:t>Cette caméra </a:t>
                      </a:r>
                      <a:r>
                        <a:rPr lang="fr-FR" sz="1400" dirty="0">
                          <a:solidFill>
                            <a:srgbClr val="5963AB"/>
                          </a:solidFill>
                          <a:effectLst/>
                          <a:latin typeface="+mn-lt"/>
                          <a:ea typeface="Calibri" panose="020F0502020204030204" pitchFamily="34" charset="0"/>
                          <a:cs typeface="Times New Roman" panose="02020603050405020304" pitchFamily="18" charset="0"/>
                        </a:rPr>
                        <a:t>de surveillance est bien active et fonctionne correctement. </a:t>
                      </a:r>
                    </a:p>
                    <a:p>
                      <a:pPr>
                        <a:lnSpc>
                          <a:spcPct val="107000"/>
                        </a:lnSpc>
                        <a:spcAft>
                          <a:spcPts val="800"/>
                        </a:spcAft>
                      </a:pPr>
                      <a:r>
                        <a:rPr lang="fr-FR" sz="1400" dirty="0">
                          <a:solidFill>
                            <a:srgbClr val="5963AB"/>
                          </a:solidFill>
                          <a:effectLst/>
                          <a:latin typeface="+mn-lt"/>
                          <a:ea typeface="Calibri" panose="020F0502020204030204" pitchFamily="34" charset="0"/>
                          <a:cs typeface="Times New Roman" panose="02020603050405020304" pitchFamily="18" charset="0"/>
                        </a:rPr>
                        <a:t>Les agents de la Police municipale restent vigilants à ces problématiques liées au squat et interviennent le cas échéant.</a:t>
                      </a:r>
                      <a:endParaRPr lang="fr-FR" sz="1400" b="0" i="0" u="none" strike="noStrike" cap="none" dirty="0">
                        <a:solidFill>
                          <a:srgbClr val="5963AB"/>
                        </a:solidFill>
                        <a:effectLst/>
                        <a:latin typeface="+mn-lt"/>
                        <a:ea typeface="Calibri" panose="020F0502020204030204" pitchFamily="34" charset="0"/>
                        <a:cs typeface="Times New Roman" panose="02020603050405020304" pitchFamily="18" charset="0"/>
                        <a:sym typeface="Arial"/>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42275515"/>
      </p:ext>
    </p:extLst>
  </p:cSld>
  <p:clrMapOvr>
    <a:masterClrMapping/>
  </p:clrMapOvr>
  <mc:AlternateContent xmlns:mc="http://schemas.openxmlformats.org/markup-compatibility/2006" xmlns:p14="http://schemas.microsoft.com/office/powerpoint/2010/main">
    <mc:Choice Requires="p14">
      <p:transition spd="slow" p14:dur="2000" advTm="449"/>
    </mc:Choice>
    <mc:Fallback xmlns="">
      <p:transition spd="slow" advTm="44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27" name="Google Shape;500;p46"/>
          <p:cNvSpPr/>
          <p:nvPr/>
        </p:nvSpPr>
        <p:spPr>
          <a:xfrm rot="10800000">
            <a:off x="5644799" y="-20512"/>
            <a:ext cx="3543765" cy="762112"/>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rgbClr val="5963AB"/>
          </a:solidFill>
          <a:ln>
            <a:noFill/>
          </a:ln>
        </p:spPr>
        <p:txBody>
          <a:bodyPr spcFirstLastPara="1" wrap="square" lIns="91425" tIns="91425" rIns="91425" bIns="91425" anchor="ctr" anchorCtr="0">
            <a:noAutofit/>
          </a:bodyPr>
          <a:lstStyle/>
          <a:p>
            <a:endParaRPr/>
          </a:p>
        </p:txBody>
      </p:sp>
      <p:sp>
        <p:nvSpPr>
          <p:cNvPr id="1084" name="Google Shape;1084;p72"/>
          <p:cNvSpPr txBox="1">
            <a:spLocks noGrp="1"/>
          </p:cNvSpPr>
          <p:nvPr>
            <p:ph type="title" idx="4294967295"/>
          </p:nvPr>
        </p:nvSpPr>
        <p:spPr>
          <a:xfrm>
            <a:off x="63178" y="46846"/>
            <a:ext cx="5848350" cy="57308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solidFill>
                  <a:srgbClr val="F36F26"/>
                </a:solidFill>
                <a:latin typeface="Passero One" panose="020B0604020202020204" charset="0"/>
              </a:rPr>
              <a:t>L</a:t>
            </a:r>
            <a:r>
              <a:rPr lang="fr-FR" sz="4400" dirty="0">
                <a:solidFill>
                  <a:srgbClr val="F36F26"/>
                </a:solidFill>
                <a:latin typeface="Passero One" panose="020B0604020202020204" charset="0"/>
              </a:rPr>
              <a:t>es sollicitations en cours</a:t>
            </a:r>
            <a:endParaRPr sz="4400" dirty="0">
              <a:solidFill>
                <a:srgbClr val="F36F26"/>
              </a:solidFill>
              <a:latin typeface="Passero One" panose="020B0604020202020204" charset="0"/>
            </a:endParaRPr>
          </a:p>
        </p:txBody>
      </p:sp>
      <p:sp>
        <p:nvSpPr>
          <p:cNvPr id="1088" name="Google Shape;1088;p72"/>
          <p:cNvSpPr txBox="1"/>
          <p:nvPr/>
        </p:nvSpPr>
        <p:spPr>
          <a:xfrm>
            <a:off x="3615877" y="1962132"/>
            <a:ext cx="1474438" cy="464400"/>
          </a:xfrm>
          <a:prstGeom prst="rect">
            <a:avLst/>
          </a:prstGeom>
          <a:noFill/>
          <a:ln>
            <a:noFill/>
          </a:ln>
        </p:spPr>
        <p:txBody>
          <a:bodyPr spcFirstLastPara="1" wrap="square" lIns="91425" tIns="91425" rIns="91425" bIns="91425" anchor="ctr" anchorCtr="0">
            <a:noAutofit/>
          </a:bodyPr>
          <a:lstStyle/>
          <a:p>
            <a:pPr algn="ctr"/>
            <a:r>
              <a:rPr lang="en" sz="2800" b="1" dirty="0">
                <a:solidFill>
                  <a:srgbClr val="FFFFFF"/>
                </a:solidFill>
                <a:latin typeface="Merienda One" panose="020B0604020202020204" charset="0"/>
                <a:ea typeface="Ubuntu"/>
                <a:cs typeface="Ubuntu"/>
                <a:sym typeface="Ubuntu"/>
              </a:rPr>
              <a:t>10 000</a:t>
            </a:r>
            <a:endParaRPr sz="2800" b="1" dirty="0">
              <a:solidFill>
                <a:srgbClr val="FFFFFF"/>
              </a:solidFill>
              <a:latin typeface="Merienda One" panose="020B0604020202020204" charset="0"/>
              <a:ea typeface="Ubuntu"/>
              <a:cs typeface="Ubuntu"/>
              <a:sym typeface="Ubuntu"/>
            </a:endParaRPr>
          </a:p>
        </p:txBody>
      </p:sp>
      <p:sp>
        <p:nvSpPr>
          <p:cNvPr id="1091" name="Google Shape;1091;p72"/>
          <p:cNvSpPr txBox="1"/>
          <p:nvPr/>
        </p:nvSpPr>
        <p:spPr>
          <a:xfrm>
            <a:off x="5013717" y="1956213"/>
            <a:ext cx="1205400" cy="464400"/>
          </a:xfrm>
          <a:prstGeom prst="rect">
            <a:avLst/>
          </a:prstGeom>
          <a:noFill/>
          <a:ln>
            <a:noFill/>
          </a:ln>
        </p:spPr>
        <p:txBody>
          <a:bodyPr spcFirstLastPara="1" wrap="square" lIns="91425" tIns="91425" rIns="91425" bIns="91425" anchor="ctr" anchorCtr="0">
            <a:noAutofit/>
          </a:bodyPr>
          <a:lstStyle/>
          <a:p>
            <a:pPr algn="ctr"/>
            <a:r>
              <a:rPr lang="en" sz="2400" b="1" dirty="0">
                <a:solidFill>
                  <a:srgbClr val="FFFFFF"/>
                </a:solidFill>
                <a:latin typeface="Gotham Black" pitchFamily="50" charset="0"/>
                <a:ea typeface="Ubuntu"/>
                <a:cs typeface="Ubuntu"/>
                <a:sym typeface="Ubuntu"/>
              </a:rPr>
              <a:t>19</a:t>
            </a:r>
            <a:endParaRPr sz="2400" b="1" dirty="0">
              <a:solidFill>
                <a:srgbClr val="FFFFFF"/>
              </a:solidFill>
              <a:latin typeface="Gotham Black" pitchFamily="50" charset="0"/>
              <a:ea typeface="Ubuntu"/>
              <a:cs typeface="Ubuntu"/>
              <a:sym typeface="Ubuntu"/>
            </a:endParaRPr>
          </a:p>
        </p:txBody>
      </p:sp>
      <p:sp>
        <p:nvSpPr>
          <p:cNvPr id="32" name="Google Shape;501;p46"/>
          <p:cNvSpPr/>
          <p:nvPr/>
        </p:nvSpPr>
        <p:spPr>
          <a:xfrm>
            <a:off x="7505199" y="-80874"/>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sp>
        <p:nvSpPr>
          <p:cNvPr id="33" name="Google Shape;1091;p72"/>
          <p:cNvSpPr txBox="1"/>
          <p:nvPr/>
        </p:nvSpPr>
        <p:spPr>
          <a:xfrm>
            <a:off x="6469189" y="1885802"/>
            <a:ext cx="1205400" cy="464400"/>
          </a:xfrm>
          <a:prstGeom prst="rect">
            <a:avLst/>
          </a:prstGeom>
          <a:noFill/>
          <a:ln>
            <a:noFill/>
          </a:ln>
        </p:spPr>
        <p:txBody>
          <a:bodyPr spcFirstLastPara="1" wrap="square" lIns="91425" tIns="91425" rIns="91425" bIns="91425" anchor="ctr" anchorCtr="0">
            <a:noAutofit/>
          </a:bodyPr>
          <a:lstStyle/>
          <a:p>
            <a:pPr algn="ctr"/>
            <a:r>
              <a:rPr lang="en" sz="3200" b="1" dirty="0">
                <a:solidFill>
                  <a:srgbClr val="FFFFFF"/>
                </a:solidFill>
                <a:latin typeface="Merienda One" panose="020B0604020202020204" charset="0"/>
                <a:ea typeface="Ubuntu"/>
                <a:cs typeface="Ubuntu"/>
                <a:sym typeface="Ubuntu"/>
              </a:rPr>
              <a:t>19</a:t>
            </a:r>
            <a:endParaRPr sz="3200" b="1" dirty="0">
              <a:solidFill>
                <a:srgbClr val="FFFFFF"/>
              </a:solidFill>
              <a:latin typeface="Merienda One" panose="020B0604020202020204" charset="0"/>
              <a:ea typeface="Ubuntu"/>
              <a:cs typeface="Ubuntu"/>
              <a:sym typeface="Ubuntu"/>
            </a:endParaRPr>
          </a:p>
        </p:txBody>
      </p:sp>
      <p:sp>
        <p:nvSpPr>
          <p:cNvPr id="2" name="ZoneTexte 1"/>
          <p:cNvSpPr txBox="1"/>
          <p:nvPr/>
        </p:nvSpPr>
        <p:spPr>
          <a:xfrm>
            <a:off x="0" y="1257133"/>
            <a:ext cx="9045037" cy="461665"/>
          </a:xfrm>
          <a:prstGeom prst="rect">
            <a:avLst/>
          </a:prstGeom>
          <a:noFill/>
        </p:spPr>
        <p:txBody>
          <a:bodyPr wrap="square" rtlCol="0">
            <a:spAutoFit/>
          </a:bodyPr>
          <a:lstStyle/>
          <a:p>
            <a:br>
              <a:rPr lang="fr-FR" sz="1200" dirty="0">
                <a:solidFill>
                  <a:srgbClr val="F36F26"/>
                </a:solidFill>
                <a:latin typeface="+mn-lt"/>
              </a:rPr>
            </a:br>
            <a:endParaRPr lang="fr-FR" sz="1200" dirty="0">
              <a:solidFill>
                <a:srgbClr val="F36F26"/>
              </a:solidFill>
              <a:latin typeface="+mn-lt"/>
            </a:endParaRPr>
          </a:p>
        </p:txBody>
      </p:sp>
      <p:graphicFrame>
        <p:nvGraphicFramePr>
          <p:cNvPr id="3" name="Tableau 2"/>
          <p:cNvGraphicFramePr>
            <a:graphicFrameLocks noGrp="1"/>
          </p:cNvGraphicFramePr>
          <p:nvPr>
            <p:extLst>
              <p:ext uri="{D42A27DB-BD31-4B8C-83A1-F6EECF244321}">
                <p14:modId xmlns:p14="http://schemas.microsoft.com/office/powerpoint/2010/main" val="1754564060"/>
              </p:ext>
            </p:extLst>
          </p:nvPr>
        </p:nvGraphicFramePr>
        <p:xfrm>
          <a:off x="63178" y="741601"/>
          <a:ext cx="8981859" cy="4124858"/>
        </p:xfrm>
        <a:graphic>
          <a:graphicData uri="http://schemas.openxmlformats.org/drawingml/2006/table">
            <a:tbl>
              <a:tblPr firstRow="1" bandRow="1">
                <a:tableStyleId>{9BC0106F-0DC3-48D0-A351-AE628A4A27E8}</a:tableStyleId>
              </a:tblPr>
              <a:tblGrid>
                <a:gridCol w="3124522">
                  <a:extLst>
                    <a:ext uri="{9D8B030D-6E8A-4147-A177-3AD203B41FA5}">
                      <a16:colId xmlns:a16="http://schemas.microsoft.com/office/drawing/2014/main" val="20000"/>
                    </a:ext>
                  </a:extLst>
                </a:gridCol>
                <a:gridCol w="5857337">
                  <a:extLst>
                    <a:ext uri="{9D8B030D-6E8A-4147-A177-3AD203B41FA5}">
                      <a16:colId xmlns:a16="http://schemas.microsoft.com/office/drawing/2014/main" val="20001"/>
                    </a:ext>
                  </a:extLst>
                </a:gridCol>
              </a:tblGrid>
              <a:tr h="355186">
                <a:tc>
                  <a:txBody>
                    <a:bodyPr/>
                    <a:lstStyle/>
                    <a:p>
                      <a:pPr algn="ctr"/>
                      <a:r>
                        <a:rPr lang="fr-FR" sz="1800" dirty="0">
                          <a:solidFill>
                            <a:srgbClr val="F36F26"/>
                          </a:solidFill>
                          <a:latin typeface="Passero One" panose="020B0604020202020204" charset="0"/>
                        </a:rPr>
                        <a:t>Sollicitation </a:t>
                      </a:r>
                    </a:p>
                  </a:txBody>
                  <a:tcPr/>
                </a:tc>
                <a:tc>
                  <a:txBody>
                    <a:bodyPr/>
                    <a:lstStyle/>
                    <a:p>
                      <a:pPr algn="ctr"/>
                      <a:r>
                        <a:rPr lang="fr-FR" sz="1800" dirty="0">
                          <a:solidFill>
                            <a:srgbClr val="5963AB"/>
                          </a:solidFill>
                          <a:latin typeface="Passero One" panose="020B0604020202020204" charset="0"/>
                        </a:rPr>
                        <a:t>Réponse</a:t>
                      </a:r>
                      <a:r>
                        <a:rPr lang="fr-FR" sz="1800" baseline="0" dirty="0">
                          <a:solidFill>
                            <a:srgbClr val="5963AB"/>
                          </a:solidFill>
                          <a:latin typeface="Passero One" panose="020B0604020202020204" charset="0"/>
                        </a:rPr>
                        <a:t> de la mairie </a:t>
                      </a:r>
                      <a:endParaRPr lang="fr-FR" sz="1800" dirty="0">
                        <a:solidFill>
                          <a:srgbClr val="5963AB"/>
                        </a:solidFill>
                        <a:latin typeface="Passero One" panose="020B0604020202020204" charset="0"/>
                      </a:endParaRPr>
                    </a:p>
                  </a:txBody>
                  <a:tcPr/>
                </a:tc>
                <a:extLst>
                  <a:ext uri="{0D108BD9-81ED-4DB2-BD59-A6C34878D82A}">
                    <a16:rowId xmlns:a16="http://schemas.microsoft.com/office/drawing/2014/main" val="10000"/>
                  </a:ext>
                </a:extLst>
              </a:tr>
              <a:tr h="1020984">
                <a:tc>
                  <a:txBody>
                    <a:bodyPr/>
                    <a:lstStyle/>
                    <a:p>
                      <a:pPr>
                        <a:lnSpc>
                          <a:spcPct val="107000"/>
                        </a:lnSpc>
                        <a:spcAft>
                          <a:spcPts val="800"/>
                        </a:spcAft>
                      </a:pPr>
                      <a:r>
                        <a:rPr lang="fr-FR" sz="1400" dirty="0">
                          <a:solidFill>
                            <a:srgbClr val="F36F26"/>
                          </a:solidFill>
                          <a:effectLst/>
                          <a:latin typeface="+mn-lt"/>
                          <a:ea typeface="Calibri" panose="020F0502020204030204" pitchFamily="34" charset="0"/>
                          <a:cs typeface="Times New Roman" panose="02020603050405020304" pitchFamily="18" charset="0"/>
                        </a:rPr>
                        <a:t>J’ai un problème pour accéder en voiture à mon immeuble situé 23 avenue de Fontainebleau car on est obligé de prendre la voix du bus. Est-ce possible d’enlever le 1er poteau pour qu’on puisse rentrer ?</a:t>
                      </a:r>
                    </a:p>
                  </a:txBody>
                  <a:tcPr/>
                </a:tc>
                <a:tc>
                  <a:txBody>
                    <a:bodyPr/>
                    <a:lstStyle/>
                    <a:p>
                      <a:pPr>
                        <a:lnSpc>
                          <a:spcPct val="107000"/>
                        </a:lnSpc>
                        <a:spcAft>
                          <a:spcPts val="800"/>
                        </a:spcAft>
                      </a:pPr>
                      <a:r>
                        <a:rPr lang="fr-FR" sz="1400" dirty="0">
                          <a:solidFill>
                            <a:srgbClr val="5963AB"/>
                          </a:solidFill>
                          <a:effectLst/>
                          <a:latin typeface="+mn-lt"/>
                          <a:ea typeface="Calibri" panose="020F0502020204030204" pitchFamily="34" charset="0"/>
                          <a:cs typeface="Times New Roman" panose="02020603050405020304" pitchFamily="18" charset="0"/>
                        </a:rPr>
                        <a:t>L’écart entre les poteaux de la voie de bus et ceux du trottoir est le même. Ces potelets permettent d’éviter le stationnement illégal sans empêcher l’accès au garage. Néanmoins, nous étudions cette possibilité, mais la suppression du potelet pourrait engendrer un stationnement gênant, des nuisances sonores et d’autres désagréments pour les habitants.</a:t>
                      </a:r>
                      <a:endParaRPr lang="fr-FR" sz="1400" b="0" i="0" u="none" strike="noStrike" cap="none" dirty="0">
                        <a:solidFill>
                          <a:srgbClr val="5963AB"/>
                        </a:solidFill>
                        <a:effectLst/>
                        <a:highlight>
                          <a:srgbClr val="00FFFF"/>
                        </a:highlight>
                        <a:latin typeface="+mn-lt"/>
                        <a:ea typeface="Calibri" panose="020F0502020204030204" pitchFamily="34" charset="0"/>
                        <a:cs typeface="Times New Roman" panose="02020603050405020304" pitchFamily="18" charset="0"/>
                        <a:sym typeface="Arial"/>
                      </a:endParaRPr>
                    </a:p>
                  </a:txBody>
                  <a:tcPr/>
                </a:tc>
                <a:extLst>
                  <a:ext uri="{0D108BD9-81ED-4DB2-BD59-A6C34878D82A}">
                    <a16:rowId xmlns:a16="http://schemas.microsoft.com/office/drawing/2014/main" val="10001"/>
                  </a:ext>
                </a:extLst>
              </a:tr>
              <a:tr h="1098257">
                <a:tc>
                  <a:txBody>
                    <a:bodyPr/>
                    <a:lstStyle/>
                    <a:p>
                      <a:pPr>
                        <a:lnSpc>
                          <a:spcPct val="107000"/>
                        </a:lnSpc>
                        <a:spcAft>
                          <a:spcPts val="800"/>
                        </a:spcAft>
                      </a:pPr>
                      <a:r>
                        <a:rPr lang="fr-FR" sz="1400" dirty="0">
                          <a:solidFill>
                            <a:srgbClr val="F36F26"/>
                          </a:solidFill>
                          <a:effectLst/>
                          <a:latin typeface="+mn-lt"/>
                          <a:ea typeface="Calibri" panose="020F0502020204030204" pitchFamily="34" charset="0"/>
                          <a:cs typeface="Times New Roman" panose="02020603050405020304" pitchFamily="18" charset="0"/>
                        </a:rPr>
                        <a:t>Rue Roger Salengro le restaurant africain engendre de nombreuses nuisances sonores. Il a augmenté sa hotte ce qui provoque des odeurs très fortes.</a:t>
                      </a:r>
                    </a:p>
                  </a:txBody>
                  <a:tcPr/>
                </a:tc>
                <a:tc>
                  <a:txBody>
                    <a:bodyPr/>
                    <a:lstStyle/>
                    <a:p>
                      <a:pPr>
                        <a:lnSpc>
                          <a:spcPct val="107000"/>
                        </a:lnSpc>
                        <a:spcAft>
                          <a:spcPts val="800"/>
                        </a:spcAft>
                      </a:pPr>
                      <a:r>
                        <a:rPr lang="fr-FR" sz="1400" dirty="0">
                          <a:solidFill>
                            <a:srgbClr val="5963AB"/>
                          </a:solidFill>
                          <a:effectLst/>
                          <a:latin typeface="+mn-lt"/>
                          <a:ea typeface="Calibri" panose="020F0502020204030204" pitchFamily="34" charset="0"/>
                          <a:cs typeface="Times New Roman" panose="02020603050405020304" pitchFamily="18" charset="0"/>
                        </a:rPr>
                        <a:t>L’ARS a été sollicité afin de constater les nuisances olfactives. Un récépissé d’enregistrement de l’affaire a été notifié à la ville le 19 mai. La Police Municipale reste vigilante quant aux nuisances sonores.</a:t>
                      </a:r>
                      <a:endParaRPr lang="fr-FR" sz="1400" dirty="0">
                        <a:solidFill>
                          <a:srgbClr val="5963AB"/>
                        </a:solidFill>
                        <a:effectLst/>
                        <a:highlight>
                          <a:srgbClr val="00FFFF"/>
                        </a:highligh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2"/>
                  </a:ext>
                </a:extLst>
              </a:tr>
              <a:tr h="1098257">
                <a:tc>
                  <a:txBody>
                    <a:bodyPr/>
                    <a:lstStyle/>
                    <a:p>
                      <a:pPr>
                        <a:lnSpc>
                          <a:spcPct val="107000"/>
                        </a:lnSpc>
                        <a:spcAft>
                          <a:spcPts val="800"/>
                        </a:spcAft>
                      </a:pPr>
                      <a:r>
                        <a:rPr lang="fr-FR" sz="1400" dirty="0">
                          <a:solidFill>
                            <a:srgbClr val="F36F26"/>
                          </a:solidFill>
                          <a:effectLst/>
                          <a:latin typeface="+mn-lt"/>
                          <a:ea typeface="Calibri" panose="020F0502020204030204" pitchFamily="34" charset="0"/>
                          <a:cs typeface="Times New Roman" panose="02020603050405020304" pitchFamily="18" charset="0"/>
                        </a:rPr>
                        <a:t>Avez-vous des nouvelles du potentiel projet de couverture du périphérique entre le Kremlin-Bicêtre et le 13e via la passerelle piétonne ?</a:t>
                      </a:r>
                    </a:p>
                  </a:txBody>
                  <a:tcPr/>
                </a:tc>
                <a:tc>
                  <a:txBody>
                    <a:bodyPr/>
                    <a:lstStyle/>
                    <a:p>
                      <a:pPr>
                        <a:lnSpc>
                          <a:spcPct val="107000"/>
                        </a:lnSpc>
                        <a:spcAft>
                          <a:spcPts val="800"/>
                        </a:spcAft>
                      </a:pPr>
                      <a:r>
                        <a:rPr lang="fr-FR" sz="1400" dirty="0">
                          <a:solidFill>
                            <a:srgbClr val="5963AB"/>
                          </a:solidFill>
                          <a:effectLst/>
                          <a:latin typeface="+mn-lt"/>
                          <a:ea typeface="Calibri" panose="020F0502020204030204" pitchFamily="34" charset="0"/>
                          <a:cs typeface="Times New Roman" panose="02020603050405020304" pitchFamily="18" charset="0"/>
                        </a:rPr>
                        <a:t>Le projet de couverture du périphérique et celui de la passerelle sont pour le moment en attente, car ils dépendent de la Ville de Paris.</a:t>
                      </a:r>
                    </a:p>
                    <a:p>
                      <a:pPr>
                        <a:lnSpc>
                          <a:spcPct val="107000"/>
                        </a:lnSpc>
                        <a:spcAft>
                          <a:spcPts val="800"/>
                        </a:spcAft>
                      </a:pPr>
                      <a:r>
                        <a:rPr lang="fr-FR" sz="1400" dirty="0">
                          <a:solidFill>
                            <a:srgbClr val="5963AB"/>
                          </a:solidFill>
                          <a:effectLst/>
                          <a:latin typeface="+mn-lt"/>
                          <a:ea typeface="Calibri" panose="020F0502020204030204" pitchFamily="34" charset="0"/>
                          <a:cs typeface="Times New Roman" panose="02020603050405020304" pitchFamily="18" charset="0"/>
                        </a:rPr>
                        <a:t>Concernant la passerelle, la Ville souhaite qu’elle puisse voir le jour.</a:t>
                      </a:r>
                      <a:endParaRPr lang="fr-FR" sz="1400" dirty="0">
                        <a:solidFill>
                          <a:srgbClr val="5963AB"/>
                        </a:solidFill>
                        <a:effectLst/>
                        <a:highlight>
                          <a:srgbClr val="FFFF00"/>
                        </a:highligh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89867119"/>
      </p:ext>
    </p:extLst>
  </p:cSld>
  <p:clrMapOvr>
    <a:masterClrMapping/>
  </p:clrMapOvr>
  <mc:AlternateContent xmlns:mc="http://schemas.openxmlformats.org/markup-compatibility/2006" xmlns:p14="http://schemas.microsoft.com/office/powerpoint/2010/main">
    <mc:Choice Requires="p14">
      <p:transition spd="slow" p14:dur="2000" advTm="449"/>
    </mc:Choice>
    <mc:Fallback xmlns="">
      <p:transition spd="slow" advTm="44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27" name="Google Shape;500;p46"/>
          <p:cNvSpPr/>
          <p:nvPr/>
        </p:nvSpPr>
        <p:spPr>
          <a:xfrm rot="10800000">
            <a:off x="5644799" y="-20512"/>
            <a:ext cx="3543765" cy="762112"/>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rgbClr val="5963AB"/>
          </a:solidFill>
          <a:ln>
            <a:noFill/>
          </a:ln>
        </p:spPr>
        <p:txBody>
          <a:bodyPr spcFirstLastPara="1" wrap="square" lIns="91425" tIns="91425" rIns="91425" bIns="91425" anchor="ctr" anchorCtr="0">
            <a:noAutofit/>
          </a:bodyPr>
          <a:lstStyle/>
          <a:p>
            <a:endParaRPr/>
          </a:p>
        </p:txBody>
      </p:sp>
      <p:sp>
        <p:nvSpPr>
          <p:cNvPr id="1084" name="Google Shape;1084;p72"/>
          <p:cNvSpPr txBox="1">
            <a:spLocks noGrp="1"/>
          </p:cNvSpPr>
          <p:nvPr>
            <p:ph type="title" idx="4294967295"/>
          </p:nvPr>
        </p:nvSpPr>
        <p:spPr>
          <a:xfrm>
            <a:off x="63178" y="46846"/>
            <a:ext cx="5848350" cy="57308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solidFill>
                  <a:srgbClr val="F36F26"/>
                </a:solidFill>
                <a:latin typeface="Passero One" panose="020B0604020202020204" charset="0"/>
              </a:rPr>
              <a:t>L</a:t>
            </a:r>
            <a:r>
              <a:rPr lang="fr-FR" sz="4400" dirty="0">
                <a:solidFill>
                  <a:srgbClr val="F36F26"/>
                </a:solidFill>
                <a:latin typeface="Passero One" panose="020B0604020202020204" charset="0"/>
              </a:rPr>
              <a:t>es sollicitations en cours</a:t>
            </a:r>
            <a:endParaRPr sz="4400" dirty="0">
              <a:solidFill>
                <a:srgbClr val="F36F26"/>
              </a:solidFill>
              <a:latin typeface="Passero One" panose="020B0604020202020204" charset="0"/>
            </a:endParaRPr>
          </a:p>
        </p:txBody>
      </p:sp>
      <p:sp>
        <p:nvSpPr>
          <p:cNvPr id="1088" name="Google Shape;1088;p72"/>
          <p:cNvSpPr txBox="1"/>
          <p:nvPr/>
        </p:nvSpPr>
        <p:spPr>
          <a:xfrm>
            <a:off x="3615877" y="1962132"/>
            <a:ext cx="1474438" cy="464400"/>
          </a:xfrm>
          <a:prstGeom prst="rect">
            <a:avLst/>
          </a:prstGeom>
          <a:noFill/>
          <a:ln>
            <a:noFill/>
          </a:ln>
        </p:spPr>
        <p:txBody>
          <a:bodyPr spcFirstLastPara="1" wrap="square" lIns="91425" tIns="91425" rIns="91425" bIns="91425" anchor="ctr" anchorCtr="0">
            <a:noAutofit/>
          </a:bodyPr>
          <a:lstStyle/>
          <a:p>
            <a:pPr algn="ctr"/>
            <a:r>
              <a:rPr lang="en" sz="2800" b="1" dirty="0">
                <a:solidFill>
                  <a:srgbClr val="FFFFFF"/>
                </a:solidFill>
                <a:latin typeface="Merienda One" panose="020B0604020202020204" charset="0"/>
                <a:ea typeface="Ubuntu"/>
                <a:cs typeface="Ubuntu"/>
                <a:sym typeface="Ubuntu"/>
              </a:rPr>
              <a:t>10 000</a:t>
            </a:r>
            <a:endParaRPr sz="2800" b="1" dirty="0">
              <a:solidFill>
                <a:srgbClr val="FFFFFF"/>
              </a:solidFill>
              <a:latin typeface="Merienda One" panose="020B0604020202020204" charset="0"/>
              <a:ea typeface="Ubuntu"/>
              <a:cs typeface="Ubuntu"/>
              <a:sym typeface="Ubuntu"/>
            </a:endParaRPr>
          </a:p>
        </p:txBody>
      </p:sp>
      <p:sp>
        <p:nvSpPr>
          <p:cNvPr id="1091" name="Google Shape;1091;p72"/>
          <p:cNvSpPr txBox="1"/>
          <p:nvPr/>
        </p:nvSpPr>
        <p:spPr>
          <a:xfrm>
            <a:off x="5013717" y="1956213"/>
            <a:ext cx="1205400" cy="464400"/>
          </a:xfrm>
          <a:prstGeom prst="rect">
            <a:avLst/>
          </a:prstGeom>
          <a:noFill/>
          <a:ln>
            <a:noFill/>
          </a:ln>
        </p:spPr>
        <p:txBody>
          <a:bodyPr spcFirstLastPara="1" wrap="square" lIns="91425" tIns="91425" rIns="91425" bIns="91425" anchor="ctr" anchorCtr="0">
            <a:noAutofit/>
          </a:bodyPr>
          <a:lstStyle/>
          <a:p>
            <a:pPr algn="ctr"/>
            <a:r>
              <a:rPr lang="en" sz="2400" b="1" dirty="0">
                <a:solidFill>
                  <a:srgbClr val="FFFFFF"/>
                </a:solidFill>
                <a:latin typeface="Gotham Black" pitchFamily="50" charset="0"/>
                <a:ea typeface="Ubuntu"/>
                <a:cs typeface="Ubuntu"/>
                <a:sym typeface="Ubuntu"/>
              </a:rPr>
              <a:t>19</a:t>
            </a:r>
            <a:endParaRPr sz="2400" b="1" dirty="0">
              <a:solidFill>
                <a:srgbClr val="FFFFFF"/>
              </a:solidFill>
              <a:latin typeface="Gotham Black" pitchFamily="50" charset="0"/>
              <a:ea typeface="Ubuntu"/>
              <a:cs typeface="Ubuntu"/>
              <a:sym typeface="Ubuntu"/>
            </a:endParaRPr>
          </a:p>
        </p:txBody>
      </p:sp>
      <p:sp>
        <p:nvSpPr>
          <p:cNvPr id="32" name="Google Shape;501;p46"/>
          <p:cNvSpPr/>
          <p:nvPr/>
        </p:nvSpPr>
        <p:spPr>
          <a:xfrm>
            <a:off x="7505199" y="-80874"/>
            <a:ext cx="1683367" cy="1300750"/>
          </a:xfrm>
          <a:custGeom>
            <a:avLst/>
            <a:gdLst/>
            <a:ahLst/>
            <a:cxnLst/>
            <a:rect l="l" t="t" r="r" b="b"/>
            <a:pathLst>
              <a:path w="56579" h="43719" extrusionOk="0">
                <a:moveTo>
                  <a:pt x="0" y="43719"/>
                </a:moveTo>
                <a:cubicBezTo>
                  <a:pt x="12109" y="38879"/>
                  <a:pt x="27004" y="19159"/>
                  <a:pt x="18517" y="9258"/>
                </a:cubicBezTo>
                <a:cubicBezTo>
                  <a:pt x="16753" y="7200"/>
                  <a:pt x="12919" y="4993"/>
                  <a:pt x="10802" y="6686"/>
                </a:cubicBezTo>
                <a:cubicBezTo>
                  <a:pt x="7298" y="9489"/>
                  <a:pt x="7032" y="16163"/>
                  <a:pt x="9259" y="20059"/>
                </a:cubicBezTo>
                <a:cubicBezTo>
                  <a:pt x="11281" y="23597"/>
                  <a:pt x="16499" y="24688"/>
                  <a:pt x="20574" y="24688"/>
                </a:cubicBezTo>
                <a:cubicBezTo>
                  <a:pt x="35126" y="24688"/>
                  <a:pt x="49246" y="12569"/>
                  <a:pt x="56579" y="0"/>
                </a:cubicBezTo>
              </a:path>
            </a:pathLst>
          </a:custGeom>
          <a:noFill/>
          <a:ln w="9525" cap="flat" cmpd="sng">
            <a:solidFill>
              <a:schemeClr val="bg1"/>
            </a:solidFill>
            <a:prstDash val="solid"/>
            <a:round/>
            <a:headEnd type="none" w="med" len="med"/>
            <a:tailEnd type="none" w="med" len="med"/>
          </a:ln>
        </p:spPr>
      </p:sp>
      <p:sp>
        <p:nvSpPr>
          <p:cNvPr id="33" name="Google Shape;1091;p72"/>
          <p:cNvSpPr txBox="1"/>
          <p:nvPr/>
        </p:nvSpPr>
        <p:spPr>
          <a:xfrm>
            <a:off x="6469189" y="1885802"/>
            <a:ext cx="1205400" cy="464400"/>
          </a:xfrm>
          <a:prstGeom prst="rect">
            <a:avLst/>
          </a:prstGeom>
          <a:noFill/>
          <a:ln>
            <a:noFill/>
          </a:ln>
        </p:spPr>
        <p:txBody>
          <a:bodyPr spcFirstLastPara="1" wrap="square" lIns="91425" tIns="91425" rIns="91425" bIns="91425" anchor="ctr" anchorCtr="0">
            <a:noAutofit/>
          </a:bodyPr>
          <a:lstStyle/>
          <a:p>
            <a:pPr algn="ctr"/>
            <a:r>
              <a:rPr lang="en" sz="3200" b="1" dirty="0">
                <a:solidFill>
                  <a:srgbClr val="FFFFFF"/>
                </a:solidFill>
                <a:latin typeface="Merienda One" panose="020B0604020202020204" charset="0"/>
                <a:ea typeface="Ubuntu"/>
                <a:cs typeface="Ubuntu"/>
                <a:sym typeface="Ubuntu"/>
              </a:rPr>
              <a:t>19</a:t>
            </a:r>
            <a:endParaRPr sz="3200" b="1" dirty="0">
              <a:solidFill>
                <a:srgbClr val="FFFFFF"/>
              </a:solidFill>
              <a:latin typeface="Merienda One" panose="020B0604020202020204" charset="0"/>
              <a:ea typeface="Ubuntu"/>
              <a:cs typeface="Ubuntu"/>
              <a:sym typeface="Ubuntu"/>
            </a:endParaRPr>
          </a:p>
        </p:txBody>
      </p:sp>
      <p:sp>
        <p:nvSpPr>
          <p:cNvPr id="2" name="ZoneTexte 1"/>
          <p:cNvSpPr txBox="1"/>
          <p:nvPr/>
        </p:nvSpPr>
        <p:spPr>
          <a:xfrm>
            <a:off x="0" y="1257133"/>
            <a:ext cx="9045037" cy="461665"/>
          </a:xfrm>
          <a:prstGeom prst="rect">
            <a:avLst/>
          </a:prstGeom>
          <a:noFill/>
        </p:spPr>
        <p:txBody>
          <a:bodyPr wrap="square" rtlCol="0">
            <a:spAutoFit/>
          </a:bodyPr>
          <a:lstStyle/>
          <a:p>
            <a:br>
              <a:rPr lang="fr-FR" sz="1200" dirty="0">
                <a:solidFill>
                  <a:srgbClr val="F36F26"/>
                </a:solidFill>
                <a:latin typeface="+mn-lt"/>
              </a:rPr>
            </a:br>
            <a:endParaRPr lang="fr-FR" sz="1200" dirty="0">
              <a:solidFill>
                <a:srgbClr val="F36F26"/>
              </a:solidFill>
              <a:latin typeface="+mn-lt"/>
            </a:endParaRPr>
          </a:p>
        </p:txBody>
      </p:sp>
      <p:graphicFrame>
        <p:nvGraphicFramePr>
          <p:cNvPr id="3" name="Tableau 2"/>
          <p:cNvGraphicFramePr>
            <a:graphicFrameLocks noGrp="1"/>
          </p:cNvGraphicFramePr>
          <p:nvPr>
            <p:extLst>
              <p:ext uri="{D42A27DB-BD31-4B8C-83A1-F6EECF244321}">
                <p14:modId xmlns:p14="http://schemas.microsoft.com/office/powerpoint/2010/main" val="653993830"/>
              </p:ext>
            </p:extLst>
          </p:nvPr>
        </p:nvGraphicFramePr>
        <p:xfrm>
          <a:off x="63178" y="741601"/>
          <a:ext cx="8981859" cy="4308855"/>
        </p:xfrm>
        <a:graphic>
          <a:graphicData uri="http://schemas.openxmlformats.org/drawingml/2006/table">
            <a:tbl>
              <a:tblPr firstRow="1" bandRow="1">
                <a:tableStyleId>{9BC0106F-0DC3-48D0-A351-AE628A4A27E8}</a:tableStyleId>
              </a:tblPr>
              <a:tblGrid>
                <a:gridCol w="3581722">
                  <a:extLst>
                    <a:ext uri="{9D8B030D-6E8A-4147-A177-3AD203B41FA5}">
                      <a16:colId xmlns:a16="http://schemas.microsoft.com/office/drawing/2014/main" val="20000"/>
                    </a:ext>
                  </a:extLst>
                </a:gridCol>
                <a:gridCol w="5400137">
                  <a:extLst>
                    <a:ext uri="{9D8B030D-6E8A-4147-A177-3AD203B41FA5}">
                      <a16:colId xmlns:a16="http://schemas.microsoft.com/office/drawing/2014/main" val="20001"/>
                    </a:ext>
                  </a:extLst>
                </a:gridCol>
              </a:tblGrid>
              <a:tr h="355186">
                <a:tc>
                  <a:txBody>
                    <a:bodyPr/>
                    <a:lstStyle/>
                    <a:p>
                      <a:pPr algn="ctr"/>
                      <a:r>
                        <a:rPr lang="fr-FR" sz="1800" dirty="0">
                          <a:solidFill>
                            <a:srgbClr val="F36F26"/>
                          </a:solidFill>
                          <a:latin typeface="Passero One" panose="020B0604020202020204" charset="0"/>
                        </a:rPr>
                        <a:t>Sollicitation </a:t>
                      </a:r>
                    </a:p>
                  </a:txBody>
                  <a:tcPr/>
                </a:tc>
                <a:tc>
                  <a:txBody>
                    <a:bodyPr/>
                    <a:lstStyle/>
                    <a:p>
                      <a:pPr algn="ctr"/>
                      <a:r>
                        <a:rPr lang="fr-FR" sz="1800" dirty="0">
                          <a:solidFill>
                            <a:srgbClr val="5963AB"/>
                          </a:solidFill>
                          <a:latin typeface="Passero One" panose="020B0604020202020204" charset="0"/>
                        </a:rPr>
                        <a:t>Réponse</a:t>
                      </a:r>
                      <a:r>
                        <a:rPr lang="fr-FR" sz="1800" baseline="0" dirty="0">
                          <a:solidFill>
                            <a:srgbClr val="5963AB"/>
                          </a:solidFill>
                          <a:latin typeface="Passero One" panose="020B0604020202020204" charset="0"/>
                        </a:rPr>
                        <a:t> de la mairie </a:t>
                      </a:r>
                      <a:endParaRPr lang="fr-FR" sz="1800" dirty="0">
                        <a:solidFill>
                          <a:srgbClr val="5963AB"/>
                        </a:solidFill>
                        <a:latin typeface="Passero One" panose="020B0604020202020204" charset="0"/>
                      </a:endParaRPr>
                    </a:p>
                  </a:txBody>
                  <a:tcPr/>
                </a:tc>
                <a:extLst>
                  <a:ext uri="{0D108BD9-81ED-4DB2-BD59-A6C34878D82A}">
                    <a16:rowId xmlns:a16="http://schemas.microsoft.com/office/drawing/2014/main" val="10000"/>
                  </a:ext>
                </a:extLst>
              </a:tr>
              <a:tr h="1020984">
                <a:tc>
                  <a:txBody>
                    <a:bodyPr/>
                    <a:lstStyle/>
                    <a:p>
                      <a:r>
                        <a:rPr lang="fr-FR" sz="1400" b="0" i="0" u="none" strike="noStrike" cap="none" dirty="0">
                          <a:solidFill>
                            <a:srgbClr val="F36F26"/>
                          </a:solidFill>
                          <a:effectLst/>
                          <a:latin typeface="Arial"/>
                          <a:ea typeface="Arial"/>
                          <a:cs typeface="Arial"/>
                          <a:sym typeface="Arial"/>
                        </a:rPr>
                        <a:t>La terrasse du restaurant près de la comète est très avancée ce qui est dangereux pour les traversées piétonnes, peut-on agir ? </a:t>
                      </a:r>
                    </a:p>
                  </a:txBody>
                  <a:tcPr/>
                </a:tc>
                <a:tc>
                  <a:txBody>
                    <a:bodyPr/>
                    <a:lstStyle/>
                    <a:p>
                      <a:pPr>
                        <a:lnSpc>
                          <a:spcPct val="107000"/>
                        </a:lnSpc>
                        <a:spcAft>
                          <a:spcPts val="800"/>
                        </a:spcAft>
                      </a:pPr>
                      <a:r>
                        <a:rPr lang="fr-FR" sz="1400" dirty="0">
                          <a:solidFill>
                            <a:srgbClr val="5963AB"/>
                          </a:solidFill>
                          <a:effectLst/>
                          <a:latin typeface="+mn-lt"/>
                          <a:ea typeface="Calibri" panose="020F0502020204030204" pitchFamily="34" charset="0"/>
                          <a:cs typeface="Times New Roman" panose="02020603050405020304" pitchFamily="18" charset="0"/>
                        </a:rPr>
                        <a:t>Il n’y a pas de terrasse à proximité de la Brasserie de la Comète.</a:t>
                      </a:r>
                    </a:p>
                    <a:p>
                      <a:pPr>
                        <a:lnSpc>
                          <a:spcPct val="107000"/>
                        </a:lnSpc>
                        <a:spcAft>
                          <a:spcPts val="800"/>
                        </a:spcAft>
                      </a:pPr>
                      <a:r>
                        <a:rPr lang="fr-FR" sz="1400" dirty="0">
                          <a:solidFill>
                            <a:srgbClr val="5963AB"/>
                          </a:solidFill>
                          <a:effectLst/>
                          <a:latin typeface="+mn-lt"/>
                          <a:ea typeface="Calibri" panose="020F0502020204030204" pitchFamily="34" charset="0"/>
                          <a:cs typeface="Times New Roman" panose="02020603050405020304" pitchFamily="18" charset="0"/>
                        </a:rPr>
                        <a:t>Néanmoins nous surveillons l’endroit suite au signalement. </a:t>
                      </a:r>
                      <a:endParaRPr lang="fr-FR" sz="1400" dirty="0">
                        <a:solidFill>
                          <a:srgbClr val="5963AB"/>
                        </a:solidFill>
                        <a:effectLst/>
                        <a:highlight>
                          <a:srgbClr val="FFFF00"/>
                        </a:highligh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1"/>
                  </a:ext>
                </a:extLst>
              </a:tr>
              <a:tr h="1020984">
                <a:tc>
                  <a:txBody>
                    <a:bodyPr/>
                    <a:lstStyle/>
                    <a:p>
                      <a:r>
                        <a:rPr lang="fr-FR" sz="1400" b="0" i="0" u="none" strike="noStrike" cap="none" dirty="0">
                          <a:solidFill>
                            <a:srgbClr val="F36F26"/>
                          </a:solidFill>
                          <a:effectLst/>
                          <a:latin typeface="Arial"/>
                          <a:ea typeface="Arial"/>
                          <a:cs typeface="Arial"/>
                          <a:sym typeface="Arial"/>
                        </a:rPr>
                        <a:t>Au bout de l’avenue de fontainebleau, le trottoir s’effondre, devant le magasin militaire. Cela est lié aux traversées des camions, c’est très dangereux.</a:t>
                      </a:r>
                    </a:p>
                  </a:txBody>
                  <a:tcPr/>
                </a:tc>
                <a:tc>
                  <a:txBody>
                    <a:bodyPr/>
                    <a:lstStyle/>
                    <a:p>
                      <a:pPr>
                        <a:lnSpc>
                          <a:spcPct val="107000"/>
                        </a:lnSpc>
                        <a:spcAft>
                          <a:spcPts val="800"/>
                        </a:spcAft>
                      </a:pPr>
                      <a:r>
                        <a:rPr lang="fr-FR" sz="1400" dirty="0">
                          <a:solidFill>
                            <a:srgbClr val="5963AB"/>
                          </a:solidFill>
                          <a:effectLst/>
                          <a:latin typeface="+mn-lt"/>
                          <a:ea typeface="Calibri" panose="020F0502020204030204" pitchFamily="34" charset="0"/>
                          <a:cs typeface="Times New Roman" panose="02020603050405020304" pitchFamily="18" charset="0"/>
                        </a:rPr>
                        <a:t>Cet affaissement a été notifié au département afin qu’il intervienne pour sécuriser la voie. Nous sommes en lien avec eux afin que la problématique soit solutionnée.</a:t>
                      </a:r>
                    </a:p>
                  </a:txBody>
                  <a:tcPr/>
                </a:tc>
                <a:extLst>
                  <a:ext uri="{0D108BD9-81ED-4DB2-BD59-A6C34878D82A}">
                    <a16:rowId xmlns:a16="http://schemas.microsoft.com/office/drawing/2014/main" val="2517722306"/>
                  </a:ext>
                </a:extLst>
              </a:tr>
              <a:tr h="1020984">
                <a:tc>
                  <a:txBody>
                    <a:bodyPr/>
                    <a:lstStyle/>
                    <a:p>
                      <a:r>
                        <a:rPr lang="fr-FR" sz="1400" b="0" i="0" u="none" strike="noStrike" cap="none" dirty="0">
                          <a:solidFill>
                            <a:srgbClr val="F36F26"/>
                          </a:solidFill>
                          <a:effectLst/>
                          <a:latin typeface="Arial"/>
                          <a:ea typeface="Arial"/>
                          <a:cs typeface="Arial"/>
                          <a:sym typeface="Arial"/>
                        </a:rPr>
                        <a:t>Au 14 rue Gambetta, il a été constaté ces deniers mois un incendie, puis la mise en place de parpaings au-dessus du porche de l'entrée et la dégradation de l'entrée (porte éventrée) laissant entrevoir un dépôt de matériels de toute nature (barre de fer, objet métallique, meubles, déchets etc.). </a:t>
                      </a:r>
                    </a:p>
                  </a:txBody>
                  <a:tcPr/>
                </a:tc>
                <a:tc>
                  <a:txBody>
                    <a:bodyPr/>
                    <a:lstStyle/>
                    <a:p>
                      <a:pPr>
                        <a:lnSpc>
                          <a:spcPct val="107000"/>
                        </a:lnSpc>
                        <a:spcAft>
                          <a:spcPts val="800"/>
                        </a:spcAft>
                      </a:pPr>
                      <a:r>
                        <a:rPr lang="fr-FR" sz="1400" dirty="0">
                          <a:solidFill>
                            <a:srgbClr val="5963AB"/>
                          </a:solidFill>
                          <a:effectLst/>
                          <a:latin typeface="+mn-lt"/>
                          <a:ea typeface="Calibri" panose="020F0502020204030204" pitchFamily="34" charset="0"/>
                          <a:cs typeface="Times New Roman" panose="02020603050405020304" pitchFamily="18" charset="0"/>
                        </a:rPr>
                        <a:t>Après l’incendie survenu il y a quelques mois, des mesures de sécurisation ont été mises en place par le propriétaire. Cependant, nous constatons également des dégradations persistantes au niveau de l'entrée et la présence de dépôts de déchets et de matériaux divers. Les services ont pris contact avec le propriétaire pour faire respecter les obligations de sécurité et d’entretien. Des démarches sont en cours pour faire cesser cette situation et éviter tout risque sanitaire ou de sécurité.</a:t>
                      </a:r>
                    </a:p>
                  </a:txBody>
                  <a:tcPr/>
                </a:tc>
                <a:extLst>
                  <a:ext uri="{0D108BD9-81ED-4DB2-BD59-A6C34878D82A}">
                    <a16:rowId xmlns:a16="http://schemas.microsoft.com/office/drawing/2014/main" val="1707503231"/>
                  </a:ext>
                </a:extLst>
              </a:tr>
            </a:tbl>
          </a:graphicData>
        </a:graphic>
      </p:graphicFrame>
    </p:spTree>
    <p:extLst>
      <p:ext uri="{BB962C8B-B14F-4D97-AF65-F5344CB8AC3E}">
        <p14:creationId xmlns:p14="http://schemas.microsoft.com/office/powerpoint/2010/main" val="991306427"/>
      </p:ext>
    </p:extLst>
  </p:cSld>
  <p:clrMapOvr>
    <a:masterClrMapping/>
  </p:clrMapOvr>
  <mc:AlternateContent xmlns:mc="http://schemas.openxmlformats.org/markup-compatibility/2006" xmlns:p14="http://schemas.microsoft.com/office/powerpoint/2010/main">
    <mc:Choice Requires="p14">
      <p:transition spd="slow" p14:dur="2000" advTm="449"/>
    </mc:Choice>
    <mc:Fallback xmlns="">
      <p:transition spd="slow" advTm="449"/>
    </mc:Fallback>
  </mc:AlternateContent>
</p:sld>
</file>

<file path=ppt/theme/theme1.xml><?xml version="1.0" encoding="utf-8"?>
<a:theme xmlns:a="http://schemas.openxmlformats.org/drawingml/2006/main" name="International Environment Day by Slidesgo">
  <a:themeElements>
    <a:clrScheme name="Simple Light">
      <a:dk1>
        <a:srgbClr val="866642"/>
      </a:dk1>
      <a:lt1>
        <a:srgbClr val="FFFFFF"/>
      </a:lt1>
      <a:dk2>
        <a:srgbClr val="AC8A65"/>
      </a:dk2>
      <a:lt2>
        <a:srgbClr val="EDE1D6"/>
      </a:lt2>
      <a:accent1>
        <a:srgbClr val="E4F4E7"/>
      </a:accent1>
      <a:accent2>
        <a:srgbClr val="84C28F"/>
      </a:accent2>
      <a:accent3>
        <a:srgbClr val="EDE1D6"/>
      </a:accent3>
      <a:accent4>
        <a:srgbClr val="E4F4E7"/>
      </a:accent4>
      <a:accent5>
        <a:srgbClr val="84C28F"/>
      </a:accent5>
      <a:accent6>
        <a:srgbClr val="E4F4E7"/>
      </a:accent6>
      <a:hlink>
        <a:srgbClr val="AC8A6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nternational Environment Day by Slidesgo">
  <a:themeElements>
    <a:clrScheme name="Simple Light">
      <a:dk1>
        <a:srgbClr val="866642"/>
      </a:dk1>
      <a:lt1>
        <a:srgbClr val="FFFFFF"/>
      </a:lt1>
      <a:dk2>
        <a:srgbClr val="AC8A65"/>
      </a:dk2>
      <a:lt2>
        <a:srgbClr val="EDE1D6"/>
      </a:lt2>
      <a:accent1>
        <a:srgbClr val="E4F4E7"/>
      </a:accent1>
      <a:accent2>
        <a:srgbClr val="84C28F"/>
      </a:accent2>
      <a:accent3>
        <a:srgbClr val="EDE1D6"/>
      </a:accent3>
      <a:accent4>
        <a:srgbClr val="E4F4E7"/>
      </a:accent4>
      <a:accent5>
        <a:srgbClr val="84C28F"/>
      </a:accent5>
      <a:accent6>
        <a:srgbClr val="E4F4E7"/>
      </a:accent6>
      <a:hlink>
        <a:srgbClr val="AC8A6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25890</TotalTime>
  <Words>1905</Words>
  <Application>Microsoft Office PowerPoint</Application>
  <PresentationFormat>Affichage à l'écran (16:9)</PresentationFormat>
  <Paragraphs>164</Paragraphs>
  <Slides>24</Slides>
  <Notes>24</Notes>
  <HiddenSlides>0</HiddenSlides>
  <MMClips>0</MMClips>
  <ScaleCrop>false</ScaleCrop>
  <HeadingPairs>
    <vt:vector size="6" baseType="variant">
      <vt:variant>
        <vt:lpstr>Polices utilisées</vt:lpstr>
      </vt:variant>
      <vt:variant>
        <vt:i4>12</vt:i4>
      </vt:variant>
      <vt:variant>
        <vt:lpstr>Thème</vt:lpstr>
      </vt:variant>
      <vt:variant>
        <vt:i4>2</vt:i4>
      </vt:variant>
      <vt:variant>
        <vt:lpstr>Titres des diapositives</vt:lpstr>
      </vt:variant>
      <vt:variant>
        <vt:i4>24</vt:i4>
      </vt:variant>
    </vt:vector>
  </HeadingPairs>
  <TitlesOfParts>
    <vt:vector size="38" baseType="lpstr">
      <vt:lpstr>Calibri</vt:lpstr>
      <vt:lpstr>Bellota Text</vt:lpstr>
      <vt:lpstr>Indie Flower</vt:lpstr>
      <vt:lpstr>var(--typo-1)</vt:lpstr>
      <vt:lpstr>Merienda One</vt:lpstr>
      <vt:lpstr>Segoe UI Black</vt:lpstr>
      <vt:lpstr>Times New Roman</vt:lpstr>
      <vt:lpstr>Gotham Black</vt:lpstr>
      <vt:lpstr>Passero One</vt:lpstr>
      <vt:lpstr>Ubuntu</vt:lpstr>
      <vt:lpstr>Arial</vt:lpstr>
      <vt:lpstr>Wingdings</vt:lpstr>
      <vt:lpstr>International Environment Day by Slidesgo</vt:lpstr>
      <vt:lpstr>1_International Environment Day by Slidesgo</vt:lpstr>
      <vt:lpstr>CONSEIL DE QUARTIER</vt:lpstr>
      <vt:lpstr>Vos représentants  de quartier </vt:lpstr>
      <vt:lpstr>01</vt:lpstr>
      <vt:lpstr>01</vt:lpstr>
      <vt:lpstr>Les sollicitations en cours</vt:lpstr>
      <vt:lpstr>Les sollicitations en cours</vt:lpstr>
      <vt:lpstr>Les sollicitations en cours</vt:lpstr>
      <vt:lpstr>Les sollicitations en cours</vt:lpstr>
      <vt:lpstr>Les sollicitations en cours</vt:lpstr>
      <vt:lpstr>Avancée des budgets participatifs </vt:lpstr>
      <vt:lpstr>Les budgets participatifs de votre quartier</vt:lpstr>
      <vt:lpstr>Les orientations budgétaires 2025</vt:lpstr>
      <vt:lpstr>Présentation PowerPoint</vt:lpstr>
      <vt:lpstr>L’avancement des travaux dans les différents squares de la Ville</vt:lpstr>
      <vt:lpstr>Présentation PowerPoint</vt:lpstr>
      <vt:lpstr>Présentation PowerPoint</vt:lpstr>
      <vt:lpstr>Présentation des nouveaux dispositifs en faveur de la propreté</vt:lpstr>
      <vt:lpstr>Présentation PowerPoint</vt:lpstr>
      <vt:lpstr>Présentation PowerPoint</vt:lpstr>
      <vt:lpstr>L’agenda de votre quartier</vt:lpstr>
      <vt:lpstr>Présentation PowerPoint</vt:lpstr>
      <vt:lpstr>A VOUS LA PAROLE !</vt:lpstr>
      <vt:lpstr>Présentation PowerPoint</vt:lpstr>
      <vt:lpstr>PROCHAIN CONSEIL DE QUARTIER:  MARDI 30 SEPTEMBRE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DE QUARTIER</dc:title>
  <dc:creator>COROYER Vanessa</dc:creator>
  <cp:lastModifiedBy>COUESME Jeanne</cp:lastModifiedBy>
  <cp:revision>605</cp:revision>
  <cp:lastPrinted>2025-06-03T17:03:15Z</cp:lastPrinted>
  <dcterms:modified xsi:type="dcterms:W3CDTF">2025-06-20T10:45:13Z</dcterms:modified>
</cp:coreProperties>
</file>